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3"/>
  </p:notesMasterIdLst>
  <p:sldIdLst>
    <p:sldId id="267" r:id="rId3"/>
    <p:sldId id="268" r:id="rId4"/>
    <p:sldId id="258" r:id="rId5"/>
    <p:sldId id="257" r:id="rId6"/>
    <p:sldId id="260" r:id="rId7"/>
    <p:sldId id="266" r:id="rId8"/>
    <p:sldId id="262" r:id="rId9"/>
    <p:sldId id="27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FB4B0BE-5808-490A-8D19-27E7C5FBCCE6}">
          <p14:sldIdLst>
            <p14:sldId id="267"/>
            <p14:sldId id="268"/>
            <p14:sldId id="258"/>
            <p14:sldId id="257"/>
            <p14:sldId id="260"/>
            <p14:sldId id="266"/>
            <p14:sldId id="262"/>
            <p14:sldId id="27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51206" autoAdjust="0"/>
  </p:normalViewPr>
  <p:slideViewPr>
    <p:cSldViewPr snapToGrid="0">
      <p:cViewPr varScale="1">
        <p:scale>
          <a:sx n="37" d="100"/>
          <a:sy n="37" d="100"/>
        </p:scale>
        <p:origin x="1998"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FAC149-AD8F-45D6-ABD2-83DD1C4B7D1F}" type="doc">
      <dgm:prSet loTypeId="urn:microsoft.com/office/officeart/2005/8/layout/default" loCatId="list" qsTypeId="urn:microsoft.com/office/officeart/2005/8/quickstyle/simple4" qsCatId="simple" csTypeId="urn:microsoft.com/office/officeart/2005/8/colors/accent5_3" csCatId="accent5" phldr="1"/>
      <dgm:spPr/>
      <dgm:t>
        <a:bodyPr/>
        <a:lstStyle/>
        <a:p>
          <a:endParaRPr lang="en-US"/>
        </a:p>
      </dgm:t>
    </dgm:pt>
    <dgm:pt modelId="{C4317DE9-07A6-400C-BF3D-98F3872F3AA5}">
      <dgm:prSet/>
      <dgm:spPr/>
      <dgm:t>
        <a:bodyPr/>
        <a:lstStyle/>
        <a:p>
          <a:r>
            <a:rPr lang="en-AU" dirty="0"/>
            <a:t>How far apart should trees be planted?</a:t>
          </a:r>
          <a:endParaRPr lang="en-US" dirty="0"/>
        </a:p>
      </dgm:t>
    </dgm:pt>
    <dgm:pt modelId="{91A3894C-45E5-4AA6-B0C3-4AC572B5023D}" type="parTrans" cxnId="{9F92B855-9CA5-438D-86BE-FF8470F4E7DC}">
      <dgm:prSet/>
      <dgm:spPr/>
      <dgm:t>
        <a:bodyPr/>
        <a:lstStyle/>
        <a:p>
          <a:endParaRPr lang="en-US"/>
        </a:p>
      </dgm:t>
    </dgm:pt>
    <dgm:pt modelId="{9571A220-F56F-4128-B655-1143560D9BC6}" type="sibTrans" cxnId="{9F92B855-9CA5-438D-86BE-FF8470F4E7DC}">
      <dgm:prSet/>
      <dgm:spPr/>
      <dgm:t>
        <a:bodyPr/>
        <a:lstStyle/>
        <a:p>
          <a:endParaRPr lang="en-US"/>
        </a:p>
      </dgm:t>
    </dgm:pt>
    <dgm:pt modelId="{B25A6864-D090-4166-A108-74389D7C7943}">
      <dgm:prSet/>
      <dgm:spPr/>
      <dgm:t>
        <a:bodyPr/>
        <a:lstStyle/>
        <a:p>
          <a:r>
            <a:rPr lang="en-AU" dirty="0"/>
            <a:t>What types of Asphalt dissipate heat fasted?</a:t>
          </a:r>
          <a:endParaRPr lang="en-US" dirty="0"/>
        </a:p>
      </dgm:t>
    </dgm:pt>
    <dgm:pt modelId="{2F0699A6-7643-4A35-A7E6-D36222B40724}" type="parTrans" cxnId="{41C0A779-2737-4B1E-B3DC-A15FB6DC4418}">
      <dgm:prSet/>
      <dgm:spPr/>
      <dgm:t>
        <a:bodyPr/>
        <a:lstStyle/>
        <a:p>
          <a:endParaRPr lang="en-US"/>
        </a:p>
      </dgm:t>
    </dgm:pt>
    <dgm:pt modelId="{C05176B3-848A-425D-B1AE-A7B31F91A0D8}" type="sibTrans" cxnId="{41C0A779-2737-4B1E-B3DC-A15FB6DC4418}">
      <dgm:prSet/>
      <dgm:spPr/>
      <dgm:t>
        <a:bodyPr/>
        <a:lstStyle/>
        <a:p>
          <a:endParaRPr lang="en-US"/>
        </a:p>
      </dgm:t>
    </dgm:pt>
    <dgm:pt modelId="{A6855D90-5990-4582-800B-3EE550DAB6C8}">
      <dgm:prSet/>
      <dgm:spPr/>
      <dgm:t>
        <a:bodyPr/>
        <a:lstStyle/>
        <a:p>
          <a:r>
            <a:rPr lang="en-AU" dirty="0"/>
            <a:t>Can the colour of roofs in the area have an affect the amount of heat it retains?</a:t>
          </a:r>
          <a:endParaRPr lang="en-US" dirty="0"/>
        </a:p>
      </dgm:t>
    </dgm:pt>
    <dgm:pt modelId="{1EBE327C-1AF8-4042-B1FD-9979ABC3DE6D}" type="parTrans" cxnId="{AC37E86A-75B1-4CD8-B969-9F4908516C3D}">
      <dgm:prSet/>
      <dgm:spPr/>
      <dgm:t>
        <a:bodyPr/>
        <a:lstStyle/>
        <a:p>
          <a:endParaRPr lang="en-US"/>
        </a:p>
      </dgm:t>
    </dgm:pt>
    <dgm:pt modelId="{64559A42-675E-4504-8E94-45FAE3FFD35E}" type="sibTrans" cxnId="{AC37E86A-75B1-4CD8-B969-9F4908516C3D}">
      <dgm:prSet/>
      <dgm:spPr/>
      <dgm:t>
        <a:bodyPr/>
        <a:lstStyle/>
        <a:p>
          <a:endParaRPr lang="en-US"/>
        </a:p>
      </dgm:t>
    </dgm:pt>
    <dgm:pt modelId="{5746B547-6374-48A6-94D2-27B1755028F9}">
      <dgm:prSet/>
      <dgm:spPr/>
      <dgm:t>
        <a:bodyPr/>
        <a:lstStyle/>
        <a:p>
          <a:r>
            <a:rPr lang="en-AU" dirty="0"/>
            <a:t>Does a row of trees running East West become more affective than one running North South?</a:t>
          </a:r>
          <a:endParaRPr lang="en-US" dirty="0"/>
        </a:p>
      </dgm:t>
    </dgm:pt>
    <dgm:pt modelId="{AA02058F-A1E4-4417-B0A4-AC986A19C8FB}" type="parTrans" cxnId="{AD8248C3-67A2-406F-A93B-9230F70BDD92}">
      <dgm:prSet/>
      <dgm:spPr/>
      <dgm:t>
        <a:bodyPr/>
        <a:lstStyle/>
        <a:p>
          <a:endParaRPr lang="en-GB"/>
        </a:p>
      </dgm:t>
    </dgm:pt>
    <dgm:pt modelId="{23F1B4D3-5DA7-4F47-A9CA-85D1DA0CCC95}" type="sibTrans" cxnId="{AD8248C3-67A2-406F-A93B-9230F70BDD92}">
      <dgm:prSet/>
      <dgm:spPr/>
      <dgm:t>
        <a:bodyPr/>
        <a:lstStyle/>
        <a:p>
          <a:endParaRPr lang="en-GB"/>
        </a:p>
      </dgm:t>
    </dgm:pt>
    <dgm:pt modelId="{71BAAEAF-0374-47B5-8146-86E9F5589299}" type="pres">
      <dgm:prSet presAssocID="{43FAC149-AD8F-45D6-ABD2-83DD1C4B7D1F}" presName="diagram" presStyleCnt="0">
        <dgm:presLayoutVars>
          <dgm:dir/>
          <dgm:resizeHandles val="exact"/>
        </dgm:presLayoutVars>
      </dgm:prSet>
      <dgm:spPr/>
    </dgm:pt>
    <dgm:pt modelId="{DAB12689-DBA4-4BDF-B3EB-E569726A184D}" type="pres">
      <dgm:prSet presAssocID="{C4317DE9-07A6-400C-BF3D-98F3872F3AA5}" presName="node" presStyleLbl="node1" presStyleIdx="0" presStyleCnt="4" custLinFactNeighborX="3928" custLinFactNeighborY="-5674">
        <dgm:presLayoutVars>
          <dgm:bulletEnabled val="1"/>
        </dgm:presLayoutVars>
      </dgm:prSet>
      <dgm:spPr/>
    </dgm:pt>
    <dgm:pt modelId="{A0EB2DAB-1AF6-45FF-ACF0-7904F2DF40FE}" type="pres">
      <dgm:prSet presAssocID="{9571A220-F56F-4128-B655-1143560D9BC6}" presName="sibTrans" presStyleCnt="0"/>
      <dgm:spPr/>
    </dgm:pt>
    <dgm:pt modelId="{36EABC86-F93D-4340-BD5F-EAE045422F98}" type="pres">
      <dgm:prSet presAssocID="{B25A6864-D090-4166-A108-74389D7C7943}" presName="node" presStyleLbl="node1" presStyleIdx="1" presStyleCnt="4" custLinFactNeighborX="1569" custLinFactNeighborY="-4440">
        <dgm:presLayoutVars>
          <dgm:bulletEnabled val="1"/>
        </dgm:presLayoutVars>
      </dgm:prSet>
      <dgm:spPr/>
    </dgm:pt>
    <dgm:pt modelId="{182A20CB-DC3B-46D0-B781-A048D557374C}" type="pres">
      <dgm:prSet presAssocID="{C05176B3-848A-425D-B1AE-A7B31F91A0D8}" presName="sibTrans" presStyleCnt="0"/>
      <dgm:spPr/>
    </dgm:pt>
    <dgm:pt modelId="{E8D77044-B146-4C5C-B3A3-F7A11F72A8EA}" type="pres">
      <dgm:prSet presAssocID="{A6855D90-5990-4582-800B-3EE550DAB6C8}" presName="node" presStyleLbl="node1" presStyleIdx="2" presStyleCnt="4" custLinFactNeighborX="3928" custLinFactNeighborY="6176">
        <dgm:presLayoutVars>
          <dgm:bulletEnabled val="1"/>
        </dgm:presLayoutVars>
      </dgm:prSet>
      <dgm:spPr/>
    </dgm:pt>
    <dgm:pt modelId="{9FB1EA9A-A42D-484D-AAB5-11DAC21352FE}" type="pres">
      <dgm:prSet presAssocID="{64559A42-675E-4504-8E94-45FAE3FFD35E}" presName="sibTrans" presStyleCnt="0"/>
      <dgm:spPr/>
    </dgm:pt>
    <dgm:pt modelId="{7D173F59-C691-4386-B4A1-1F5294D496FB}" type="pres">
      <dgm:prSet presAssocID="{5746B547-6374-48A6-94D2-27B1755028F9}" presName="node" presStyleLbl="node1" presStyleIdx="3" presStyleCnt="4" custLinFactNeighborX="1569" custLinFactNeighborY="8019">
        <dgm:presLayoutVars>
          <dgm:bulletEnabled val="1"/>
        </dgm:presLayoutVars>
      </dgm:prSet>
      <dgm:spPr/>
    </dgm:pt>
  </dgm:ptLst>
  <dgm:cxnLst>
    <dgm:cxn modelId="{34591414-CC97-4B0C-BC48-B3CE2E029C05}" type="presOf" srcId="{5746B547-6374-48A6-94D2-27B1755028F9}" destId="{7D173F59-C691-4386-B4A1-1F5294D496FB}" srcOrd="0" destOrd="0" presId="urn:microsoft.com/office/officeart/2005/8/layout/default"/>
    <dgm:cxn modelId="{AC37E86A-75B1-4CD8-B969-9F4908516C3D}" srcId="{43FAC149-AD8F-45D6-ABD2-83DD1C4B7D1F}" destId="{A6855D90-5990-4582-800B-3EE550DAB6C8}" srcOrd="2" destOrd="0" parTransId="{1EBE327C-1AF8-4042-B1FD-9979ABC3DE6D}" sibTransId="{64559A42-675E-4504-8E94-45FAE3FFD35E}"/>
    <dgm:cxn modelId="{9F92B855-9CA5-438D-86BE-FF8470F4E7DC}" srcId="{43FAC149-AD8F-45D6-ABD2-83DD1C4B7D1F}" destId="{C4317DE9-07A6-400C-BF3D-98F3872F3AA5}" srcOrd="0" destOrd="0" parTransId="{91A3894C-45E5-4AA6-B0C3-4AC572B5023D}" sibTransId="{9571A220-F56F-4128-B655-1143560D9BC6}"/>
    <dgm:cxn modelId="{41C0A779-2737-4B1E-B3DC-A15FB6DC4418}" srcId="{43FAC149-AD8F-45D6-ABD2-83DD1C4B7D1F}" destId="{B25A6864-D090-4166-A108-74389D7C7943}" srcOrd="1" destOrd="0" parTransId="{2F0699A6-7643-4A35-A7E6-D36222B40724}" sibTransId="{C05176B3-848A-425D-B1AE-A7B31F91A0D8}"/>
    <dgm:cxn modelId="{95224795-6681-4BC4-8F83-3C0C714F6214}" type="presOf" srcId="{A6855D90-5990-4582-800B-3EE550DAB6C8}" destId="{E8D77044-B146-4C5C-B3A3-F7A11F72A8EA}" srcOrd="0" destOrd="0" presId="urn:microsoft.com/office/officeart/2005/8/layout/default"/>
    <dgm:cxn modelId="{B2CF7099-C924-4B1B-B4F3-231252E273B1}" type="presOf" srcId="{B25A6864-D090-4166-A108-74389D7C7943}" destId="{36EABC86-F93D-4340-BD5F-EAE045422F98}" srcOrd="0" destOrd="0" presId="urn:microsoft.com/office/officeart/2005/8/layout/default"/>
    <dgm:cxn modelId="{AD8248C3-67A2-406F-A93B-9230F70BDD92}" srcId="{43FAC149-AD8F-45D6-ABD2-83DD1C4B7D1F}" destId="{5746B547-6374-48A6-94D2-27B1755028F9}" srcOrd="3" destOrd="0" parTransId="{AA02058F-A1E4-4417-B0A4-AC986A19C8FB}" sibTransId="{23F1B4D3-5DA7-4F47-A9CA-85D1DA0CCC95}"/>
    <dgm:cxn modelId="{3505B9C4-12F4-40C9-836C-D6A93B2FEDDF}" type="presOf" srcId="{C4317DE9-07A6-400C-BF3D-98F3872F3AA5}" destId="{DAB12689-DBA4-4BDF-B3EB-E569726A184D}" srcOrd="0" destOrd="0" presId="urn:microsoft.com/office/officeart/2005/8/layout/default"/>
    <dgm:cxn modelId="{68D2D6FE-9CE1-4A31-AD8F-CA7B5C476F72}" type="presOf" srcId="{43FAC149-AD8F-45D6-ABD2-83DD1C4B7D1F}" destId="{71BAAEAF-0374-47B5-8146-86E9F5589299}" srcOrd="0" destOrd="0" presId="urn:microsoft.com/office/officeart/2005/8/layout/default"/>
    <dgm:cxn modelId="{9D4D3CF2-53EC-44C1-B5BC-0E65D6C53BA7}" type="presParOf" srcId="{71BAAEAF-0374-47B5-8146-86E9F5589299}" destId="{DAB12689-DBA4-4BDF-B3EB-E569726A184D}" srcOrd="0" destOrd="0" presId="urn:microsoft.com/office/officeart/2005/8/layout/default"/>
    <dgm:cxn modelId="{CC2710D8-D2BE-4A7F-91AC-1A1DBE89D3FD}" type="presParOf" srcId="{71BAAEAF-0374-47B5-8146-86E9F5589299}" destId="{A0EB2DAB-1AF6-45FF-ACF0-7904F2DF40FE}" srcOrd="1" destOrd="0" presId="urn:microsoft.com/office/officeart/2005/8/layout/default"/>
    <dgm:cxn modelId="{0C8AB6EA-FBB7-4D6B-B69C-F74124707722}" type="presParOf" srcId="{71BAAEAF-0374-47B5-8146-86E9F5589299}" destId="{36EABC86-F93D-4340-BD5F-EAE045422F98}" srcOrd="2" destOrd="0" presId="urn:microsoft.com/office/officeart/2005/8/layout/default"/>
    <dgm:cxn modelId="{81F59752-AFB2-4A92-AAB3-23FC7564560E}" type="presParOf" srcId="{71BAAEAF-0374-47B5-8146-86E9F5589299}" destId="{182A20CB-DC3B-46D0-B781-A048D557374C}" srcOrd="3" destOrd="0" presId="urn:microsoft.com/office/officeart/2005/8/layout/default"/>
    <dgm:cxn modelId="{1CB1A6C3-6AC5-49B1-B777-FD4934EFD9F4}" type="presParOf" srcId="{71BAAEAF-0374-47B5-8146-86E9F5589299}" destId="{E8D77044-B146-4C5C-B3A3-F7A11F72A8EA}" srcOrd="4" destOrd="0" presId="urn:microsoft.com/office/officeart/2005/8/layout/default"/>
    <dgm:cxn modelId="{60E594EE-77C3-4662-8AB8-F96EE00552B6}" type="presParOf" srcId="{71BAAEAF-0374-47B5-8146-86E9F5589299}" destId="{9FB1EA9A-A42D-484D-AAB5-11DAC21352FE}" srcOrd="5" destOrd="0" presId="urn:microsoft.com/office/officeart/2005/8/layout/default"/>
    <dgm:cxn modelId="{76B804B7-373E-4942-AF36-4F294060BB56}" type="presParOf" srcId="{71BAAEAF-0374-47B5-8146-86E9F5589299}" destId="{7D173F59-C691-4386-B4A1-1F5294D496F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D1DE6C-3FA5-4C62-983E-AD581A7D11AE}" type="doc">
      <dgm:prSet loTypeId="urn:microsoft.com/office/officeart/2005/8/layout/vList2" loCatId="list" qsTypeId="urn:microsoft.com/office/officeart/2005/8/quickstyle/simple4" qsCatId="simple" csTypeId="urn:microsoft.com/office/officeart/2005/8/colors/accent1_3" csCatId="accent1" phldr="1"/>
      <dgm:spPr/>
      <dgm:t>
        <a:bodyPr/>
        <a:lstStyle/>
        <a:p>
          <a:endParaRPr lang="en-US"/>
        </a:p>
      </dgm:t>
    </dgm:pt>
    <dgm:pt modelId="{DE9CEE3D-9794-4E6F-A9DD-827780422F9C}">
      <dgm:prSet/>
      <dgm:spPr/>
      <dgm:t>
        <a:bodyPr/>
        <a:lstStyle/>
        <a:p>
          <a:r>
            <a:rPr lang="en-US" dirty="0"/>
            <a:t>Data</a:t>
          </a:r>
        </a:p>
      </dgm:t>
    </dgm:pt>
    <dgm:pt modelId="{C53E5771-D40F-41F1-945E-3E2CA0E5E2BE}" type="parTrans" cxnId="{C4A49A54-4E3F-4A4E-9C75-0A536A2E8D47}">
      <dgm:prSet/>
      <dgm:spPr/>
      <dgm:t>
        <a:bodyPr/>
        <a:lstStyle/>
        <a:p>
          <a:endParaRPr lang="en-US"/>
        </a:p>
      </dgm:t>
    </dgm:pt>
    <dgm:pt modelId="{8E4DD59B-1A30-455A-AA55-147C940769B8}" type="sibTrans" cxnId="{C4A49A54-4E3F-4A4E-9C75-0A536A2E8D47}">
      <dgm:prSet/>
      <dgm:spPr/>
      <dgm:t>
        <a:bodyPr/>
        <a:lstStyle/>
        <a:p>
          <a:endParaRPr lang="en-US"/>
        </a:p>
      </dgm:t>
    </dgm:pt>
    <dgm:pt modelId="{4779ACCA-279E-414D-92D1-9AAA2DB85BBE}">
      <dgm:prSet/>
      <dgm:spPr/>
      <dgm:t>
        <a:bodyPr/>
        <a:lstStyle/>
        <a:p>
          <a:r>
            <a:rPr lang="en-US" dirty="0"/>
            <a:t>Flexibility</a:t>
          </a:r>
        </a:p>
      </dgm:t>
    </dgm:pt>
    <dgm:pt modelId="{46AC6188-F312-44E5-BFAE-848AE0B93E2F}" type="parTrans" cxnId="{1EA7D2E9-6BF0-4416-B19D-85D106D76E45}">
      <dgm:prSet/>
      <dgm:spPr/>
      <dgm:t>
        <a:bodyPr/>
        <a:lstStyle/>
        <a:p>
          <a:endParaRPr lang="en-US"/>
        </a:p>
      </dgm:t>
    </dgm:pt>
    <dgm:pt modelId="{B5463717-5C92-4F2F-897C-E4C76B7DD420}" type="sibTrans" cxnId="{1EA7D2E9-6BF0-4416-B19D-85D106D76E45}">
      <dgm:prSet/>
      <dgm:spPr/>
      <dgm:t>
        <a:bodyPr/>
        <a:lstStyle/>
        <a:p>
          <a:endParaRPr lang="en-US"/>
        </a:p>
      </dgm:t>
    </dgm:pt>
    <dgm:pt modelId="{3A49AD5D-FDBE-4BD1-9427-EBD9DD962E9D}">
      <dgm:prSet/>
      <dgm:spPr/>
      <dgm:t>
        <a:bodyPr/>
        <a:lstStyle/>
        <a:p>
          <a:r>
            <a:rPr lang="en-US" dirty="0"/>
            <a:t>Cost</a:t>
          </a:r>
        </a:p>
      </dgm:t>
    </dgm:pt>
    <dgm:pt modelId="{36D13C7C-8ADC-4F60-A89D-40846D4BBD90}" type="sibTrans" cxnId="{39B7D327-74FC-4920-BCA0-1AA493313DAB}">
      <dgm:prSet/>
      <dgm:spPr/>
      <dgm:t>
        <a:bodyPr/>
        <a:lstStyle/>
        <a:p>
          <a:endParaRPr lang="en-US"/>
        </a:p>
      </dgm:t>
    </dgm:pt>
    <dgm:pt modelId="{514A6ACA-00C7-4E2A-99B3-B893F1FE0670}" type="parTrans" cxnId="{39B7D327-74FC-4920-BCA0-1AA493313DAB}">
      <dgm:prSet/>
      <dgm:spPr/>
      <dgm:t>
        <a:bodyPr/>
        <a:lstStyle/>
        <a:p>
          <a:endParaRPr lang="en-US"/>
        </a:p>
      </dgm:t>
    </dgm:pt>
    <dgm:pt modelId="{9EA4EF71-3D07-4D7B-931D-C354724A3BBC}" type="pres">
      <dgm:prSet presAssocID="{CBD1DE6C-3FA5-4C62-983E-AD581A7D11AE}" presName="linear" presStyleCnt="0">
        <dgm:presLayoutVars>
          <dgm:animLvl val="lvl"/>
          <dgm:resizeHandles val="exact"/>
        </dgm:presLayoutVars>
      </dgm:prSet>
      <dgm:spPr/>
    </dgm:pt>
    <dgm:pt modelId="{3EF316B2-CD81-42B0-88DB-2CBC8E1AC2C7}" type="pres">
      <dgm:prSet presAssocID="{DE9CEE3D-9794-4E6F-A9DD-827780422F9C}" presName="parentText" presStyleLbl="node1" presStyleIdx="0" presStyleCnt="3" custLinFactNeighborX="0">
        <dgm:presLayoutVars>
          <dgm:chMax val="0"/>
          <dgm:bulletEnabled val="1"/>
        </dgm:presLayoutVars>
      </dgm:prSet>
      <dgm:spPr/>
    </dgm:pt>
    <dgm:pt modelId="{33949960-77F4-4F73-A73F-DE357777CCC1}" type="pres">
      <dgm:prSet presAssocID="{8E4DD59B-1A30-455A-AA55-147C940769B8}" presName="spacer" presStyleCnt="0"/>
      <dgm:spPr/>
    </dgm:pt>
    <dgm:pt modelId="{3046823B-9E09-46F4-A9E3-018F0D944981}" type="pres">
      <dgm:prSet presAssocID="{3A49AD5D-FDBE-4BD1-9427-EBD9DD962E9D}" presName="parentText" presStyleLbl="node1" presStyleIdx="1" presStyleCnt="3" custLinFactNeighborX="0" custLinFactNeighborY="-1">
        <dgm:presLayoutVars>
          <dgm:chMax val="0"/>
          <dgm:bulletEnabled val="1"/>
        </dgm:presLayoutVars>
      </dgm:prSet>
      <dgm:spPr/>
    </dgm:pt>
    <dgm:pt modelId="{FB708106-0E97-4B9E-BA06-B4FCAAAA94F3}" type="pres">
      <dgm:prSet presAssocID="{36D13C7C-8ADC-4F60-A89D-40846D4BBD90}" presName="spacer" presStyleCnt="0"/>
      <dgm:spPr/>
    </dgm:pt>
    <dgm:pt modelId="{53AB57BF-64AD-4250-B9EC-1D56356E4CD2}" type="pres">
      <dgm:prSet presAssocID="{4779ACCA-279E-414D-92D1-9AAA2DB85BBE}" presName="parentText" presStyleLbl="node1" presStyleIdx="2" presStyleCnt="3" custLinFactNeighborY="-13568">
        <dgm:presLayoutVars>
          <dgm:chMax val="0"/>
          <dgm:bulletEnabled val="1"/>
        </dgm:presLayoutVars>
      </dgm:prSet>
      <dgm:spPr/>
    </dgm:pt>
  </dgm:ptLst>
  <dgm:cxnLst>
    <dgm:cxn modelId="{39B7D327-74FC-4920-BCA0-1AA493313DAB}" srcId="{CBD1DE6C-3FA5-4C62-983E-AD581A7D11AE}" destId="{3A49AD5D-FDBE-4BD1-9427-EBD9DD962E9D}" srcOrd="1" destOrd="0" parTransId="{514A6ACA-00C7-4E2A-99B3-B893F1FE0670}" sibTransId="{36D13C7C-8ADC-4F60-A89D-40846D4BBD90}"/>
    <dgm:cxn modelId="{F02D9F6E-FBD4-46BE-A1B2-A06F1080F7CC}" type="presOf" srcId="{DE9CEE3D-9794-4E6F-A9DD-827780422F9C}" destId="{3EF316B2-CD81-42B0-88DB-2CBC8E1AC2C7}" srcOrd="0" destOrd="0" presId="urn:microsoft.com/office/officeart/2005/8/layout/vList2"/>
    <dgm:cxn modelId="{C4A49A54-4E3F-4A4E-9C75-0A536A2E8D47}" srcId="{CBD1DE6C-3FA5-4C62-983E-AD581A7D11AE}" destId="{DE9CEE3D-9794-4E6F-A9DD-827780422F9C}" srcOrd="0" destOrd="0" parTransId="{C53E5771-D40F-41F1-945E-3E2CA0E5E2BE}" sibTransId="{8E4DD59B-1A30-455A-AA55-147C940769B8}"/>
    <dgm:cxn modelId="{5853F1A4-4228-422B-9ACB-8E731BD30AF5}" type="presOf" srcId="{3A49AD5D-FDBE-4BD1-9427-EBD9DD962E9D}" destId="{3046823B-9E09-46F4-A9E3-018F0D944981}" srcOrd="0" destOrd="0" presId="urn:microsoft.com/office/officeart/2005/8/layout/vList2"/>
    <dgm:cxn modelId="{3FC1F0B5-444B-4AE6-8726-9CB345FBE470}" type="presOf" srcId="{4779ACCA-279E-414D-92D1-9AAA2DB85BBE}" destId="{53AB57BF-64AD-4250-B9EC-1D56356E4CD2}" srcOrd="0" destOrd="0" presId="urn:microsoft.com/office/officeart/2005/8/layout/vList2"/>
    <dgm:cxn modelId="{F43220E8-F3B5-466A-BA15-95D06142D7AB}" type="presOf" srcId="{CBD1DE6C-3FA5-4C62-983E-AD581A7D11AE}" destId="{9EA4EF71-3D07-4D7B-931D-C354724A3BBC}" srcOrd="0" destOrd="0" presId="urn:microsoft.com/office/officeart/2005/8/layout/vList2"/>
    <dgm:cxn modelId="{1EA7D2E9-6BF0-4416-B19D-85D106D76E45}" srcId="{CBD1DE6C-3FA5-4C62-983E-AD581A7D11AE}" destId="{4779ACCA-279E-414D-92D1-9AAA2DB85BBE}" srcOrd="2" destOrd="0" parTransId="{46AC6188-F312-44E5-BFAE-848AE0B93E2F}" sibTransId="{B5463717-5C92-4F2F-897C-E4C76B7DD420}"/>
    <dgm:cxn modelId="{05328C8F-68DA-4E48-A250-8003ED4B9DF4}" type="presParOf" srcId="{9EA4EF71-3D07-4D7B-931D-C354724A3BBC}" destId="{3EF316B2-CD81-42B0-88DB-2CBC8E1AC2C7}" srcOrd="0" destOrd="0" presId="urn:microsoft.com/office/officeart/2005/8/layout/vList2"/>
    <dgm:cxn modelId="{46CBEBE4-A904-4C92-B4DE-297054585B86}" type="presParOf" srcId="{9EA4EF71-3D07-4D7B-931D-C354724A3BBC}" destId="{33949960-77F4-4F73-A73F-DE357777CCC1}" srcOrd="1" destOrd="0" presId="urn:microsoft.com/office/officeart/2005/8/layout/vList2"/>
    <dgm:cxn modelId="{0FC49308-B4EE-4FCB-BEE3-3DCFBEA810F8}" type="presParOf" srcId="{9EA4EF71-3D07-4D7B-931D-C354724A3BBC}" destId="{3046823B-9E09-46F4-A9E3-018F0D944981}" srcOrd="2" destOrd="0" presId="urn:microsoft.com/office/officeart/2005/8/layout/vList2"/>
    <dgm:cxn modelId="{531B6A67-5BBF-431D-A78C-0614E71451A8}" type="presParOf" srcId="{9EA4EF71-3D07-4D7B-931D-C354724A3BBC}" destId="{FB708106-0E97-4B9E-BA06-B4FCAAAA94F3}" srcOrd="3" destOrd="0" presId="urn:microsoft.com/office/officeart/2005/8/layout/vList2"/>
    <dgm:cxn modelId="{03545F1F-3FA6-4489-800D-8BADE7A61601}" type="presParOf" srcId="{9EA4EF71-3D07-4D7B-931D-C354724A3BBC}" destId="{53AB57BF-64AD-4250-B9EC-1D56356E4CD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1E5D15-D487-48A3-B367-FF3788EA10FC}" type="doc">
      <dgm:prSet loTypeId="urn:microsoft.com/office/officeart/2005/8/layout/hProcess10" loCatId="process" qsTypeId="urn:microsoft.com/office/officeart/2005/8/quickstyle/simple1" qsCatId="simple" csTypeId="urn:microsoft.com/office/officeart/2005/8/colors/accent1_1" csCatId="accent1" phldr="1"/>
      <dgm:spPr/>
    </dgm:pt>
    <dgm:pt modelId="{309BE226-0398-4A26-A56B-F022ECB38E61}">
      <dgm:prSet phldrT="[Text]"/>
      <dgm:spPr/>
      <dgm:t>
        <a:bodyPr/>
        <a:lstStyle/>
        <a:p>
          <a:r>
            <a:rPr lang="en-AU" dirty="0"/>
            <a:t>Sensor Array</a:t>
          </a:r>
          <a:endParaRPr lang="en-GB" dirty="0"/>
        </a:p>
      </dgm:t>
    </dgm:pt>
    <dgm:pt modelId="{E3096241-575C-44AC-9354-7F48891C33D2}" type="parTrans" cxnId="{81D7788A-EF2C-477E-A090-1B86D6C23ADD}">
      <dgm:prSet/>
      <dgm:spPr/>
      <dgm:t>
        <a:bodyPr/>
        <a:lstStyle/>
        <a:p>
          <a:endParaRPr lang="en-GB"/>
        </a:p>
      </dgm:t>
    </dgm:pt>
    <dgm:pt modelId="{7DA58744-9945-4A40-9A43-C3B371573F7B}" type="sibTrans" cxnId="{81D7788A-EF2C-477E-A090-1B86D6C23ADD}">
      <dgm:prSet/>
      <dgm:spPr/>
      <dgm:t>
        <a:bodyPr/>
        <a:lstStyle/>
        <a:p>
          <a:endParaRPr lang="en-GB"/>
        </a:p>
      </dgm:t>
    </dgm:pt>
    <dgm:pt modelId="{59EE7EDE-37C1-4755-A1B3-747AAF25C830}">
      <dgm:prSet phldrT="[Text]"/>
      <dgm:spPr/>
      <dgm:t>
        <a:bodyPr/>
        <a:lstStyle/>
        <a:p>
          <a:r>
            <a:rPr lang="en-AU" dirty="0" err="1"/>
            <a:t>LoRaWAN</a:t>
          </a:r>
          <a:r>
            <a:rPr lang="en-AU" dirty="0"/>
            <a:t> Network</a:t>
          </a:r>
          <a:endParaRPr lang="en-GB" dirty="0"/>
        </a:p>
      </dgm:t>
    </dgm:pt>
    <dgm:pt modelId="{3A113718-A4D7-4EAA-AF5B-86A2C28194B7}" type="parTrans" cxnId="{DBE5D5F3-067E-40E1-8A00-5040FE4BB48E}">
      <dgm:prSet/>
      <dgm:spPr/>
      <dgm:t>
        <a:bodyPr/>
        <a:lstStyle/>
        <a:p>
          <a:endParaRPr lang="en-GB"/>
        </a:p>
      </dgm:t>
    </dgm:pt>
    <dgm:pt modelId="{CD9D0288-0F78-4C2E-B322-27815C9A7E42}" type="sibTrans" cxnId="{DBE5D5F3-067E-40E1-8A00-5040FE4BB48E}">
      <dgm:prSet/>
      <dgm:spPr/>
      <dgm:t>
        <a:bodyPr/>
        <a:lstStyle/>
        <a:p>
          <a:endParaRPr lang="en-GB"/>
        </a:p>
      </dgm:t>
    </dgm:pt>
    <dgm:pt modelId="{6C1115AE-6537-44E4-BC8D-E53075228A33}">
      <dgm:prSet phldrT="[Text]"/>
      <dgm:spPr/>
      <dgm:t>
        <a:bodyPr/>
        <a:lstStyle/>
        <a:p>
          <a:r>
            <a:rPr lang="en-AU" dirty="0"/>
            <a:t>Data Storage</a:t>
          </a:r>
        </a:p>
      </dgm:t>
    </dgm:pt>
    <dgm:pt modelId="{8C26C38F-9CB6-41F0-BE42-F81379C632B2}" type="parTrans" cxnId="{B8C847B9-773D-4696-9E70-670474EDE0EF}">
      <dgm:prSet/>
      <dgm:spPr/>
      <dgm:t>
        <a:bodyPr/>
        <a:lstStyle/>
        <a:p>
          <a:endParaRPr lang="en-GB"/>
        </a:p>
      </dgm:t>
    </dgm:pt>
    <dgm:pt modelId="{12B2132B-C96D-4A01-B282-F255664BA26C}" type="sibTrans" cxnId="{B8C847B9-773D-4696-9E70-670474EDE0EF}">
      <dgm:prSet/>
      <dgm:spPr/>
      <dgm:t>
        <a:bodyPr/>
        <a:lstStyle/>
        <a:p>
          <a:endParaRPr lang="en-GB" dirty="0"/>
        </a:p>
      </dgm:t>
    </dgm:pt>
    <dgm:pt modelId="{764D3313-63B8-49CB-8E3D-ED2FD3A086D1}">
      <dgm:prSet phldrT="[Text]"/>
      <dgm:spPr/>
      <dgm:t>
        <a:bodyPr/>
        <a:lstStyle/>
        <a:p>
          <a:r>
            <a:rPr lang="en-AU" dirty="0"/>
            <a:t>Data visualisation</a:t>
          </a:r>
        </a:p>
      </dgm:t>
    </dgm:pt>
    <dgm:pt modelId="{3BFFCD7F-E45E-4DA0-88C7-D0AA7CD94C1B}" type="parTrans" cxnId="{6B4099D2-857A-4828-9718-C30C95149DD9}">
      <dgm:prSet/>
      <dgm:spPr/>
      <dgm:t>
        <a:bodyPr/>
        <a:lstStyle/>
        <a:p>
          <a:endParaRPr lang="en-GB"/>
        </a:p>
      </dgm:t>
    </dgm:pt>
    <dgm:pt modelId="{56C44661-C91A-4E30-939D-67E667C5EB66}" type="sibTrans" cxnId="{6B4099D2-857A-4828-9718-C30C95149DD9}">
      <dgm:prSet/>
      <dgm:spPr/>
      <dgm:t>
        <a:bodyPr/>
        <a:lstStyle/>
        <a:p>
          <a:endParaRPr lang="en-GB"/>
        </a:p>
      </dgm:t>
    </dgm:pt>
    <dgm:pt modelId="{6B6F6E2E-BF3E-4DEA-A591-7B993EE43382}" type="pres">
      <dgm:prSet presAssocID="{101E5D15-D487-48A3-B367-FF3788EA10FC}" presName="Name0" presStyleCnt="0">
        <dgm:presLayoutVars>
          <dgm:dir/>
          <dgm:resizeHandles val="exact"/>
        </dgm:presLayoutVars>
      </dgm:prSet>
      <dgm:spPr/>
    </dgm:pt>
    <dgm:pt modelId="{F6633AB3-7F20-48C5-AA07-47AB9EEED76F}" type="pres">
      <dgm:prSet presAssocID="{309BE226-0398-4A26-A56B-F022ECB38E61}" presName="composite" presStyleCnt="0"/>
      <dgm:spPr/>
    </dgm:pt>
    <dgm:pt modelId="{A5FF4EE6-3035-4518-ABEC-82B9715EE338}" type="pres">
      <dgm:prSet presAssocID="{309BE226-0398-4A26-A56B-F022ECB38E61}" presName="imagSh" presStyleLbl="bgImgPlace1" presStyleIdx="0" presStyleCnt="4" custLinFactNeighborX="-1192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canner"/>
        </a:ext>
      </dgm:extLst>
    </dgm:pt>
    <dgm:pt modelId="{CF30EDF9-6120-4672-859A-B6E59CB63C88}" type="pres">
      <dgm:prSet presAssocID="{309BE226-0398-4A26-A56B-F022ECB38E61}" presName="txNode" presStyleLbl="node1" presStyleIdx="0" presStyleCnt="4" custLinFactNeighborX="-1128" custLinFactNeighborY="44810">
        <dgm:presLayoutVars>
          <dgm:bulletEnabled val="1"/>
        </dgm:presLayoutVars>
      </dgm:prSet>
      <dgm:spPr/>
    </dgm:pt>
    <dgm:pt modelId="{8B9F7A7C-B5F2-4DB5-8FCB-3EE8BE82FB0B}" type="pres">
      <dgm:prSet presAssocID="{7DA58744-9945-4A40-9A43-C3B371573F7B}" presName="sibTrans" presStyleLbl="sibTrans2D1" presStyleIdx="0" presStyleCnt="3" custLinFactY="80796" custLinFactNeighborX="42548" custLinFactNeighborY="100000"/>
      <dgm:spPr/>
    </dgm:pt>
    <dgm:pt modelId="{2E50C246-1810-45DF-82D2-1B8D1E8A439F}" type="pres">
      <dgm:prSet presAssocID="{7DA58744-9945-4A40-9A43-C3B371573F7B}" presName="connTx" presStyleLbl="sibTrans2D1" presStyleIdx="0" presStyleCnt="3"/>
      <dgm:spPr/>
    </dgm:pt>
    <dgm:pt modelId="{B671A189-B8EE-49BC-84D9-DE6F4FB6892D}" type="pres">
      <dgm:prSet presAssocID="{59EE7EDE-37C1-4755-A1B3-747AAF25C830}" presName="composite" presStyleCnt="0"/>
      <dgm:spPr/>
    </dgm:pt>
    <dgm:pt modelId="{E7CF8EF2-F2AD-4EAE-B84C-2C28ED997F6B}" type="pres">
      <dgm:prSet presAssocID="{59EE7EDE-37C1-4755-A1B3-747AAF25C830}" presName="imagSh" presStyleLbl="b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ireless router"/>
        </a:ext>
      </dgm:extLst>
    </dgm:pt>
    <dgm:pt modelId="{CB65ABC1-6D1D-46FE-B00D-7F701BF23A38}" type="pres">
      <dgm:prSet presAssocID="{59EE7EDE-37C1-4755-A1B3-747AAF25C830}" presName="txNode" presStyleLbl="node1" presStyleIdx="1" presStyleCnt="4" custLinFactNeighborX="-1128" custLinFactNeighborY="44810">
        <dgm:presLayoutVars>
          <dgm:bulletEnabled val="1"/>
        </dgm:presLayoutVars>
      </dgm:prSet>
      <dgm:spPr/>
    </dgm:pt>
    <dgm:pt modelId="{F7D60BCE-9F73-4157-B3D7-DC5328E72DD5}" type="pres">
      <dgm:prSet presAssocID="{CD9D0288-0F78-4C2E-B322-27815C9A7E42}" presName="sibTrans" presStyleLbl="sibTrans2D1" presStyleIdx="1" presStyleCnt="3" custLinFactY="80796" custLinFactNeighborX="42548" custLinFactNeighborY="100000"/>
      <dgm:spPr/>
    </dgm:pt>
    <dgm:pt modelId="{E505CB99-73DD-4A8B-96CC-CF735C83181E}" type="pres">
      <dgm:prSet presAssocID="{CD9D0288-0F78-4C2E-B322-27815C9A7E42}" presName="connTx" presStyleLbl="sibTrans2D1" presStyleIdx="1" presStyleCnt="3"/>
      <dgm:spPr/>
    </dgm:pt>
    <dgm:pt modelId="{001DE33F-E3E8-4505-A81E-FD63EBB5552E}" type="pres">
      <dgm:prSet presAssocID="{6C1115AE-6537-44E4-BC8D-E53075228A33}" presName="composite" presStyleCnt="0"/>
      <dgm:spPr/>
    </dgm:pt>
    <dgm:pt modelId="{B91B3137-9573-4EFF-B5A6-84673BA91ABB}" type="pres">
      <dgm:prSet presAssocID="{6C1115AE-6537-44E4-BC8D-E53075228A33}" presName="imagSh" presStyleLbl="b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wnload from cloud"/>
        </a:ext>
      </dgm:extLst>
    </dgm:pt>
    <dgm:pt modelId="{67557DE2-6110-4EEB-A77B-E71F640D88FE}" type="pres">
      <dgm:prSet presAssocID="{6C1115AE-6537-44E4-BC8D-E53075228A33}" presName="txNode" presStyleLbl="node1" presStyleIdx="2" presStyleCnt="4" custLinFactNeighborX="-1128" custLinFactNeighborY="44810">
        <dgm:presLayoutVars>
          <dgm:bulletEnabled val="1"/>
        </dgm:presLayoutVars>
      </dgm:prSet>
      <dgm:spPr/>
    </dgm:pt>
    <dgm:pt modelId="{38EAE7FE-C62D-48FF-A36A-1BD5573F09CB}" type="pres">
      <dgm:prSet presAssocID="{12B2132B-C96D-4A01-B282-F255664BA26C}" presName="sibTrans" presStyleLbl="sibTrans2D1" presStyleIdx="2" presStyleCnt="3" custLinFactY="80796" custLinFactNeighborX="42548" custLinFactNeighborY="100000"/>
      <dgm:spPr/>
    </dgm:pt>
    <dgm:pt modelId="{87496666-49D6-4C97-91ED-2FB40B8DE1B6}" type="pres">
      <dgm:prSet presAssocID="{12B2132B-C96D-4A01-B282-F255664BA26C}" presName="connTx" presStyleLbl="sibTrans2D1" presStyleIdx="2" presStyleCnt="3"/>
      <dgm:spPr/>
    </dgm:pt>
    <dgm:pt modelId="{678F5B06-23CE-488E-A859-B7479F2EF92D}" type="pres">
      <dgm:prSet presAssocID="{764D3313-63B8-49CB-8E3D-ED2FD3A086D1}" presName="composite" presStyleCnt="0"/>
      <dgm:spPr/>
    </dgm:pt>
    <dgm:pt modelId="{1633C520-1777-416A-BA83-E98409FF6A4A}" type="pres">
      <dgm:prSet presAssocID="{764D3313-63B8-49CB-8E3D-ED2FD3A086D1}" presName="imagSh" presStyleLbl="b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pward trend"/>
        </a:ext>
      </dgm:extLst>
    </dgm:pt>
    <dgm:pt modelId="{0E65B115-0D74-47D0-ADA3-8CE41F2153E5}" type="pres">
      <dgm:prSet presAssocID="{764D3313-63B8-49CB-8E3D-ED2FD3A086D1}" presName="txNode" presStyleLbl="node1" presStyleIdx="3" presStyleCnt="4" custLinFactNeighborX="-1128" custLinFactNeighborY="44810">
        <dgm:presLayoutVars>
          <dgm:bulletEnabled val="1"/>
        </dgm:presLayoutVars>
      </dgm:prSet>
      <dgm:spPr/>
    </dgm:pt>
  </dgm:ptLst>
  <dgm:cxnLst>
    <dgm:cxn modelId="{A77DE70B-4329-4924-8572-77C0D35368B1}" type="presOf" srcId="{12B2132B-C96D-4A01-B282-F255664BA26C}" destId="{38EAE7FE-C62D-48FF-A36A-1BD5573F09CB}" srcOrd="0" destOrd="0" presId="urn:microsoft.com/office/officeart/2005/8/layout/hProcess10"/>
    <dgm:cxn modelId="{03A8B124-1743-409D-8768-7F628AD0A0BE}" type="presOf" srcId="{CD9D0288-0F78-4C2E-B322-27815C9A7E42}" destId="{F7D60BCE-9F73-4157-B3D7-DC5328E72DD5}" srcOrd="0" destOrd="0" presId="urn:microsoft.com/office/officeart/2005/8/layout/hProcess10"/>
    <dgm:cxn modelId="{5807EA29-71B7-408C-9311-36FFB4B7DD07}" type="presOf" srcId="{7DA58744-9945-4A40-9A43-C3B371573F7B}" destId="{8B9F7A7C-B5F2-4DB5-8FCB-3EE8BE82FB0B}" srcOrd="0" destOrd="0" presId="urn:microsoft.com/office/officeart/2005/8/layout/hProcess10"/>
    <dgm:cxn modelId="{FB15B732-D2FD-445B-AA81-D4B8E065F4BD}" type="presOf" srcId="{CD9D0288-0F78-4C2E-B322-27815C9A7E42}" destId="{E505CB99-73DD-4A8B-96CC-CF735C83181E}" srcOrd="1" destOrd="0" presId="urn:microsoft.com/office/officeart/2005/8/layout/hProcess10"/>
    <dgm:cxn modelId="{AD603037-4270-43F0-8099-E1F266CE8ED4}" type="presOf" srcId="{101E5D15-D487-48A3-B367-FF3788EA10FC}" destId="{6B6F6E2E-BF3E-4DEA-A591-7B993EE43382}" srcOrd="0" destOrd="0" presId="urn:microsoft.com/office/officeart/2005/8/layout/hProcess10"/>
    <dgm:cxn modelId="{70971245-A723-4DC5-87A4-CC3DD00B7786}" type="presOf" srcId="{12B2132B-C96D-4A01-B282-F255664BA26C}" destId="{87496666-49D6-4C97-91ED-2FB40B8DE1B6}" srcOrd="1" destOrd="0" presId="urn:microsoft.com/office/officeart/2005/8/layout/hProcess10"/>
    <dgm:cxn modelId="{18812C45-39A0-4A1D-BBEE-AEA80269E8FD}" type="presOf" srcId="{59EE7EDE-37C1-4755-A1B3-747AAF25C830}" destId="{CB65ABC1-6D1D-46FE-B00D-7F701BF23A38}" srcOrd="0" destOrd="0" presId="urn:microsoft.com/office/officeart/2005/8/layout/hProcess10"/>
    <dgm:cxn modelId="{7176537D-8F28-40BC-81CE-8FD9FE5EE41A}" type="presOf" srcId="{7DA58744-9945-4A40-9A43-C3B371573F7B}" destId="{2E50C246-1810-45DF-82D2-1B8D1E8A439F}" srcOrd="1" destOrd="0" presId="urn:microsoft.com/office/officeart/2005/8/layout/hProcess10"/>
    <dgm:cxn modelId="{81D7788A-EF2C-477E-A090-1B86D6C23ADD}" srcId="{101E5D15-D487-48A3-B367-FF3788EA10FC}" destId="{309BE226-0398-4A26-A56B-F022ECB38E61}" srcOrd="0" destOrd="0" parTransId="{E3096241-575C-44AC-9354-7F48891C33D2}" sibTransId="{7DA58744-9945-4A40-9A43-C3B371573F7B}"/>
    <dgm:cxn modelId="{B8C847B9-773D-4696-9E70-670474EDE0EF}" srcId="{101E5D15-D487-48A3-B367-FF3788EA10FC}" destId="{6C1115AE-6537-44E4-BC8D-E53075228A33}" srcOrd="2" destOrd="0" parTransId="{8C26C38F-9CB6-41F0-BE42-F81379C632B2}" sibTransId="{12B2132B-C96D-4A01-B282-F255664BA26C}"/>
    <dgm:cxn modelId="{1137F8C8-F181-49E5-BD37-83E85D21C5CC}" type="presOf" srcId="{6C1115AE-6537-44E4-BC8D-E53075228A33}" destId="{67557DE2-6110-4EEB-A77B-E71F640D88FE}" srcOrd="0" destOrd="0" presId="urn:microsoft.com/office/officeart/2005/8/layout/hProcess10"/>
    <dgm:cxn modelId="{6B4099D2-857A-4828-9718-C30C95149DD9}" srcId="{101E5D15-D487-48A3-B367-FF3788EA10FC}" destId="{764D3313-63B8-49CB-8E3D-ED2FD3A086D1}" srcOrd="3" destOrd="0" parTransId="{3BFFCD7F-E45E-4DA0-88C7-D0AA7CD94C1B}" sibTransId="{56C44661-C91A-4E30-939D-67E667C5EB66}"/>
    <dgm:cxn modelId="{9C71ADE5-2AEF-4901-A5B6-5C31D5447BD7}" type="presOf" srcId="{764D3313-63B8-49CB-8E3D-ED2FD3A086D1}" destId="{0E65B115-0D74-47D0-ADA3-8CE41F2153E5}" srcOrd="0" destOrd="0" presId="urn:microsoft.com/office/officeart/2005/8/layout/hProcess10"/>
    <dgm:cxn modelId="{6AA971E6-A459-40DA-BDB7-37B079818B79}" type="presOf" srcId="{309BE226-0398-4A26-A56B-F022ECB38E61}" destId="{CF30EDF9-6120-4672-859A-B6E59CB63C88}" srcOrd="0" destOrd="0" presId="urn:microsoft.com/office/officeart/2005/8/layout/hProcess10"/>
    <dgm:cxn modelId="{DBE5D5F3-067E-40E1-8A00-5040FE4BB48E}" srcId="{101E5D15-D487-48A3-B367-FF3788EA10FC}" destId="{59EE7EDE-37C1-4755-A1B3-747AAF25C830}" srcOrd="1" destOrd="0" parTransId="{3A113718-A4D7-4EAA-AF5B-86A2C28194B7}" sibTransId="{CD9D0288-0F78-4C2E-B322-27815C9A7E42}"/>
    <dgm:cxn modelId="{6240AEB2-F4C9-424E-902A-DF38CB39D831}" type="presParOf" srcId="{6B6F6E2E-BF3E-4DEA-A591-7B993EE43382}" destId="{F6633AB3-7F20-48C5-AA07-47AB9EEED76F}" srcOrd="0" destOrd="0" presId="urn:microsoft.com/office/officeart/2005/8/layout/hProcess10"/>
    <dgm:cxn modelId="{95D48840-443D-45C5-B57B-812ECAED5671}" type="presParOf" srcId="{F6633AB3-7F20-48C5-AA07-47AB9EEED76F}" destId="{A5FF4EE6-3035-4518-ABEC-82B9715EE338}" srcOrd="0" destOrd="0" presId="urn:microsoft.com/office/officeart/2005/8/layout/hProcess10"/>
    <dgm:cxn modelId="{2681409B-50EA-4413-953B-840308AEC34D}" type="presParOf" srcId="{F6633AB3-7F20-48C5-AA07-47AB9EEED76F}" destId="{CF30EDF9-6120-4672-859A-B6E59CB63C88}" srcOrd="1" destOrd="0" presId="urn:microsoft.com/office/officeart/2005/8/layout/hProcess10"/>
    <dgm:cxn modelId="{0F65733F-62A2-4E99-BD7A-879CF0DF71D5}" type="presParOf" srcId="{6B6F6E2E-BF3E-4DEA-A591-7B993EE43382}" destId="{8B9F7A7C-B5F2-4DB5-8FCB-3EE8BE82FB0B}" srcOrd="1" destOrd="0" presId="urn:microsoft.com/office/officeart/2005/8/layout/hProcess10"/>
    <dgm:cxn modelId="{2C29D7DA-6CD5-492B-ABEA-9DA50C9C9DAA}" type="presParOf" srcId="{8B9F7A7C-B5F2-4DB5-8FCB-3EE8BE82FB0B}" destId="{2E50C246-1810-45DF-82D2-1B8D1E8A439F}" srcOrd="0" destOrd="0" presId="urn:microsoft.com/office/officeart/2005/8/layout/hProcess10"/>
    <dgm:cxn modelId="{0DDD9CC7-67E1-420F-A454-A905B122F583}" type="presParOf" srcId="{6B6F6E2E-BF3E-4DEA-A591-7B993EE43382}" destId="{B671A189-B8EE-49BC-84D9-DE6F4FB6892D}" srcOrd="2" destOrd="0" presId="urn:microsoft.com/office/officeart/2005/8/layout/hProcess10"/>
    <dgm:cxn modelId="{4718546A-9376-4E82-B6E0-AA3DC502284B}" type="presParOf" srcId="{B671A189-B8EE-49BC-84D9-DE6F4FB6892D}" destId="{E7CF8EF2-F2AD-4EAE-B84C-2C28ED997F6B}" srcOrd="0" destOrd="0" presId="urn:microsoft.com/office/officeart/2005/8/layout/hProcess10"/>
    <dgm:cxn modelId="{0E6CD74E-1791-4F2C-BAE3-62285B234B66}" type="presParOf" srcId="{B671A189-B8EE-49BC-84D9-DE6F4FB6892D}" destId="{CB65ABC1-6D1D-46FE-B00D-7F701BF23A38}" srcOrd="1" destOrd="0" presId="urn:microsoft.com/office/officeart/2005/8/layout/hProcess10"/>
    <dgm:cxn modelId="{DA5299FA-90AF-4B62-9082-7D51807EE263}" type="presParOf" srcId="{6B6F6E2E-BF3E-4DEA-A591-7B993EE43382}" destId="{F7D60BCE-9F73-4157-B3D7-DC5328E72DD5}" srcOrd="3" destOrd="0" presId="urn:microsoft.com/office/officeart/2005/8/layout/hProcess10"/>
    <dgm:cxn modelId="{FDC90268-E044-4A4A-9DAD-39F830D4B386}" type="presParOf" srcId="{F7D60BCE-9F73-4157-B3D7-DC5328E72DD5}" destId="{E505CB99-73DD-4A8B-96CC-CF735C83181E}" srcOrd="0" destOrd="0" presId="urn:microsoft.com/office/officeart/2005/8/layout/hProcess10"/>
    <dgm:cxn modelId="{5BDB7443-BE89-4543-9263-800AC232AF62}" type="presParOf" srcId="{6B6F6E2E-BF3E-4DEA-A591-7B993EE43382}" destId="{001DE33F-E3E8-4505-A81E-FD63EBB5552E}" srcOrd="4" destOrd="0" presId="urn:microsoft.com/office/officeart/2005/8/layout/hProcess10"/>
    <dgm:cxn modelId="{733A6654-4712-497F-AF07-5A6ACA332499}" type="presParOf" srcId="{001DE33F-E3E8-4505-A81E-FD63EBB5552E}" destId="{B91B3137-9573-4EFF-B5A6-84673BA91ABB}" srcOrd="0" destOrd="0" presId="urn:microsoft.com/office/officeart/2005/8/layout/hProcess10"/>
    <dgm:cxn modelId="{2FF38E52-5205-4B4F-804C-34863D42B314}" type="presParOf" srcId="{001DE33F-E3E8-4505-A81E-FD63EBB5552E}" destId="{67557DE2-6110-4EEB-A77B-E71F640D88FE}" srcOrd="1" destOrd="0" presId="urn:microsoft.com/office/officeart/2005/8/layout/hProcess10"/>
    <dgm:cxn modelId="{89D5ECAE-013E-4F89-AC1E-DC95C5496A3E}" type="presParOf" srcId="{6B6F6E2E-BF3E-4DEA-A591-7B993EE43382}" destId="{38EAE7FE-C62D-48FF-A36A-1BD5573F09CB}" srcOrd="5" destOrd="0" presId="urn:microsoft.com/office/officeart/2005/8/layout/hProcess10"/>
    <dgm:cxn modelId="{D02CDED6-0845-49F9-B4B6-14FFC93D30A3}" type="presParOf" srcId="{38EAE7FE-C62D-48FF-A36A-1BD5573F09CB}" destId="{87496666-49D6-4C97-91ED-2FB40B8DE1B6}" srcOrd="0" destOrd="0" presId="urn:microsoft.com/office/officeart/2005/8/layout/hProcess10"/>
    <dgm:cxn modelId="{3489B159-E968-4CC3-9F44-41D421EE3919}" type="presParOf" srcId="{6B6F6E2E-BF3E-4DEA-A591-7B993EE43382}" destId="{678F5B06-23CE-488E-A859-B7479F2EF92D}" srcOrd="6" destOrd="0" presId="urn:microsoft.com/office/officeart/2005/8/layout/hProcess10"/>
    <dgm:cxn modelId="{34003492-D3DD-4209-8D2C-FC0CB636FD0E}" type="presParOf" srcId="{678F5B06-23CE-488E-A859-B7479F2EF92D}" destId="{1633C520-1777-416A-BA83-E98409FF6A4A}" srcOrd="0" destOrd="0" presId="urn:microsoft.com/office/officeart/2005/8/layout/hProcess10"/>
    <dgm:cxn modelId="{782C37CF-65DF-4AD2-B0FC-0B28AD4D22B5}" type="presParOf" srcId="{678F5B06-23CE-488E-A859-B7479F2EF92D}" destId="{0E65B115-0D74-47D0-ADA3-8CE41F2153E5}"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4607E-4B9C-41C2-ACE5-C34B8D1AC42F}"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B3063C00-B3A5-4804-B334-5ABA568021B9}">
      <dgm:prSet/>
      <dgm:spPr/>
      <dgm:t>
        <a:bodyPr/>
        <a:lstStyle/>
        <a:p>
          <a:r>
            <a:rPr lang="en-AU" dirty="0"/>
            <a:t>Nathan </a:t>
          </a:r>
          <a:r>
            <a:rPr lang="en-AU" dirty="0" err="1"/>
            <a:t>Jombwe</a:t>
          </a:r>
          <a:endParaRPr lang="en-US" dirty="0"/>
        </a:p>
      </dgm:t>
    </dgm:pt>
    <dgm:pt modelId="{6247B565-DFB3-4F19-82F1-6B6B4148F861}" type="parTrans" cxnId="{533908CD-0CC8-4039-98D9-9557F4887CB9}">
      <dgm:prSet/>
      <dgm:spPr/>
      <dgm:t>
        <a:bodyPr/>
        <a:lstStyle/>
        <a:p>
          <a:endParaRPr lang="en-US"/>
        </a:p>
      </dgm:t>
    </dgm:pt>
    <dgm:pt modelId="{A40418A5-9008-4683-BF82-8A908BC817FE}" type="sibTrans" cxnId="{533908CD-0CC8-4039-98D9-9557F4887CB9}">
      <dgm:prSet/>
      <dgm:spPr/>
      <dgm:t>
        <a:bodyPr/>
        <a:lstStyle/>
        <a:p>
          <a:endParaRPr lang="en-US"/>
        </a:p>
      </dgm:t>
    </dgm:pt>
    <dgm:pt modelId="{3C02F1AC-7DF7-4295-A9B8-B120BF37F35B}">
      <dgm:prSet/>
      <dgm:spPr/>
      <dgm:t>
        <a:bodyPr/>
        <a:lstStyle/>
        <a:p>
          <a:r>
            <a:rPr lang="en-AU" dirty="0"/>
            <a:t>Iman Kareem</a:t>
          </a:r>
          <a:endParaRPr lang="en-US" dirty="0"/>
        </a:p>
      </dgm:t>
    </dgm:pt>
    <dgm:pt modelId="{1BA79441-2BF6-460B-99C2-9A22A00B3C2B}" type="parTrans" cxnId="{B015AD78-BFB9-43F9-9F85-05158AB456EA}">
      <dgm:prSet/>
      <dgm:spPr/>
      <dgm:t>
        <a:bodyPr/>
        <a:lstStyle/>
        <a:p>
          <a:endParaRPr lang="en-GB"/>
        </a:p>
      </dgm:t>
    </dgm:pt>
    <dgm:pt modelId="{B5C6B3E9-CDF8-4BBB-8985-8D09BF88E982}" type="sibTrans" cxnId="{B015AD78-BFB9-43F9-9F85-05158AB456EA}">
      <dgm:prSet/>
      <dgm:spPr/>
      <dgm:t>
        <a:bodyPr/>
        <a:lstStyle/>
        <a:p>
          <a:endParaRPr lang="en-GB"/>
        </a:p>
      </dgm:t>
    </dgm:pt>
    <dgm:pt modelId="{3AB8E7DE-B351-45B2-B519-33A6F5E66B05}">
      <dgm:prSet/>
      <dgm:spPr/>
      <dgm:t>
        <a:bodyPr/>
        <a:lstStyle/>
        <a:p>
          <a:r>
            <a:rPr lang="en-US" dirty="0"/>
            <a:t>Janine </a:t>
          </a:r>
          <a:r>
            <a:rPr lang="en-US" dirty="0" err="1"/>
            <a:t>Ahola</a:t>
          </a:r>
          <a:endParaRPr lang="en-US" dirty="0"/>
        </a:p>
      </dgm:t>
    </dgm:pt>
    <dgm:pt modelId="{15FEA7FB-5F02-49BC-BC43-C103CEED7EF2}" type="parTrans" cxnId="{6B7C4160-C9C6-40BA-9D6D-0D7EF54C9FB8}">
      <dgm:prSet/>
      <dgm:spPr/>
      <dgm:t>
        <a:bodyPr/>
        <a:lstStyle/>
        <a:p>
          <a:endParaRPr lang="en-GB"/>
        </a:p>
      </dgm:t>
    </dgm:pt>
    <dgm:pt modelId="{D785CC39-E2F9-47A1-B4D9-0E3E2B114095}" type="sibTrans" cxnId="{6B7C4160-C9C6-40BA-9D6D-0D7EF54C9FB8}">
      <dgm:prSet/>
      <dgm:spPr/>
      <dgm:t>
        <a:bodyPr/>
        <a:lstStyle/>
        <a:p>
          <a:endParaRPr lang="en-GB"/>
        </a:p>
      </dgm:t>
    </dgm:pt>
    <dgm:pt modelId="{17F0BEE7-3795-42BD-A5C0-F0D302B2FD70}">
      <dgm:prSet/>
      <dgm:spPr/>
      <dgm:t>
        <a:bodyPr/>
        <a:lstStyle/>
        <a:p>
          <a:r>
            <a:rPr lang="en-US" dirty="0"/>
            <a:t>David Belton</a:t>
          </a:r>
        </a:p>
      </dgm:t>
    </dgm:pt>
    <dgm:pt modelId="{212292E2-1B33-4EFB-A44D-FEDF50F0F2B4}" type="parTrans" cxnId="{32CB8975-34F9-42A7-A156-83D7E65284A7}">
      <dgm:prSet/>
      <dgm:spPr/>
      <dgm:t>
        <a:bodyPr/>
        <a:lstStyle/>
        <a:p>
          <a:endParaRPr lang="en-GB"/>
        </a:p>
      </dgm:t>
    </dgm:pt>
    <dgm:pt modelId="{11464E99-7E07-4596-A55B-937A9A1F0F43}" type="sibTrans" cxnId="{32CB8975-34F9-42A7-A156-83D7E65284A7}">
      <dgm:prSet/>
      <dgm:spPr/>
      <dgm:t>
        <a:bodyPr/>
        <a:lstStyle/>
        <a:p>
          <a:endParaRPr lang="en-GB"/>
        </a:p>
      </dgm:t>
    </dgm:pt>
    <dgm:pt modelId="{F77970BA-3249-4AEE-99BD-CF2F708AF933}">
      <dgm:prSet/>
      <dgm:spPr/>
      <dgm:t>
        <a:bodyPr/>
        <a:lstStyle/>
        <a:p>
          <a:r>
            <a:rPr lang="en-AU" dirty="0"/>
            <a:t>Tom De </a:t>
          </a:r>
          <a:r>
            <a:rPr lang="en-AU" dirty="0" err="1"/>
            <a:t>Ruijter</a:t>
          </a:r>
          <a:endParaRPr lang="en-US" dirty="0"/>
        </a:p>
      </dgm:t>
    </dgm:pt>
    <dgm:pt modelId="{A08E6FEF-3016-415F-8A89-786F964AC758}" type="parTrans" cxnId="{594A8CE8-0914-431A-AB33-B55D1E2D1B1E}">
      <dgm:prSet/>
      <dgm:spPr/>
      <dgm:t>
        <a:bodyPr/>
        <a:lstStyle/>
        <a:p>
          <a:endParaRPr lang="en-GB"/>
        </a:p>
      </dgm:t>
    </dgm:pt>
    <dgm:pt modelId="{A23C70F9-1D2B-446E-8EB1-E044003D95A0}" type="sibTrans" cxnId="{594A8CE8-0914-431A-AB33-B55D1E2D1B1E}">
      <dgm:prSet/>
      <dgm:spPr/>
      <dgm:t>
        <a:bodyPr/>
        <a:lstStyle/>
        <a:p>
          <a:endParaRPr lang="en-GB"/>
        </a:p>
      </dgm:t>
    </dgm:pt>
    <dgm:pt modelId="{06D00D2E-F1BF-499D-8CE1-28F73EDF76E9}">
      <dgm:prSet/>
      <dgm:spPr/>
      <dgm:t>
        <a:bodyPr/>
        <a:lstStyle/>
        <a:p>
          <a:r>
            <a:rPr lang="en-AU" dirty="0"/>
            <a:t>Kevin Glasson</a:t>
          </a:r>
          <a:endParaRPr lang="en-US" dirty="0"/>
        </a:p>
      </dgm:t>
    </dgm:pt>
    <dgm:pt modelId="{21BE4E97-7758-43E1-B1F3-556868E511A7}" type="parTrans" cxnId="{1D656D11-3A16-4C7C-84E5-3982B69F53FF}">
      <dgm:prSet/>
      <dgm:spPr/>
      <dgm:t>
        <a:bodyPr/>
        <a:lstStyle/>
        <a:p>
          <a:endParaRPr lang="en-GB"/>
        </a:p>
      </dgm:t>
    </dgm:pt>
    <dgm:pt modelId="{F9A7325D-2A36-4310-BF6F-2951C596ECFA}" type="sibTrans" cxnId="{1D656D11-3A16-4C7C-84E5-3982B69F53FF}">
      <dgm:prSet/>
      <dgm:spPr/>
      <dgm:t>
        <a:bodyPr/>
        <a:lstStyle/>
        <a:p>
          <a:endParaRPr lang="en-GB"/>
        </a:p>
      </dgm:t>
    </dgm:pt>
    <dgm:pt modelId="{04055CD6-25AF-40EC-AEC2-CCB2AE52CE31}">
      <dgm:prSet/>
      <dgm:spPr/>
      <dgm:t>
        <a:bodyPr/>
        <a:lstStyle/>
        <a:p>
          <a:r>
            <a:rPr lang="en-AU" dirty="0"/>
            <a:t>Petra </a:t>
          </a:r>
          <a:r>
            <a:rPr lang="en-AU" dirty="0" err="1"/>
            <a:t>Helmholz</a:t>
          </a:r>
          <a:endParaRPr lang="en-US" dirty="0"/>
        </a:p>
      </dgm:t>
    </dgm:pt>
    <dgm:pt modelId="{525FB6A4-93A4-469D-BC3A-668AF62FC7D2}" type="parTrans" cxnId="{E39F5996-699F-4284-A65C-0D35A1C23201}">
      <dgm:prSet/>
      <dgm:spPr/>
      <dgm:t>
        <a:bodyPr/>
        <a:lstStyle/>
        <a:p>
          <a:endParaRPr lang="en-GB"/>
        </a:p>
      </dgm:t>
    </dgm:pt>
    <dgm:pt modelId="{93388430-4CAB-4CB5-8C9B-653FB3154A43}" type="sibTrans" cxnId="{E39F5996-699F-4284-A65C-0D35A1C23201}">
      <dgm:prSet/>
      <dgm:spPr/>
      <dgm:t>
        <a:bodyPr/>
        <a:lstStyle/>
        <a:p>
          <a:endParaRPr lang="en-GB"/>
        </a:p>
      </dgm:t>
    </dgm:pt>
    <dgm:pt modelId="{DF65A7C3-7783-4555-9459-AA7149A3CFE3}">
      <dgm:prSet/>
      <dgm:spPr/>
      <dgm:t>
        <a:bodyPr/>
        <a:lstStyle/>
        <a:p>
          <a:r>
            <a:rPr lang="en-AU" dirty="0"/>
            <a:t>Bradley </a:t>
          </a:r>
          <a:r>
            <a:rPr lang="en-AU" dirty="0" err="1"/>
            <a:t>Schupp</a:t>
          </a:r>
          <a:endParaRPr lang="en-US" dirty="0"/>
        </a:p>
      </dgm:t>
    </dgm:pt>
    <dgm:pt modelId="{9498C66C-B924-45EC-BD79-DBC2EBC48A56}" type="parTrans" cxnId="{DE5F4DE4-5170-40D1-9A82-63E784757915}">
      <dgm:prSet/>
      <dgm:spPr/>
      <dgm:t>
        <a:bodyPr/>
        <a:lstStyle/>
        <a:p>
          <a:endParaRPr lang="en-GB"/>
        </a:p>
      </dgm:t>
    </dgm:pt>
    <dgm:pt modelId="{86446132-42A1-4EBE-8D47-4D808BFF55D2}" type="sibTrans" cxnId="{DE5F4DE4-5170-40D1-9A82-63E784757915}">
      <dgm:prSet/>
      <dgm:spPr/>
      <dgm:t>
        <a:bodyPr/>
        <a:lstStyle/>
        <a:p>
          <a:endParaRPr lang="en-GB"/>
        </a:p>
      </dgm:t>
    </dgm:pt>
    <dgm:pt modelId="{9D6871F6-5770-4FAD-9089-D19DD99B9A87}" type="pres">
      <dgm:prSet presAssocID="{C174607E-4B9C-41C2-ACE5-C34B8D1AC42F}" presName="vert0" presStyleCnt="0">
        <dgm:presLayoutVars>
          <dgm:dir/>
          <dgm:animOne val="branch"/>
          <dgm:animLvl val="lvl"/>
        </dgm:presLayoutVars>
      </dgm:prSet>
      <dgm:spPr/>
    </dgm:pt>
    <dgm:pt modelId="{6ECEE4AB-E5F4-4CDB-8CB3-0210C87134E1}" type="pres">
      <dgm:prSet presAssocID="{3AB8E7DE-B351-45B2-B519-33A6F5E66B05}" presName="thickLine" presStyleLbl="alignNode1" presStyleIdx="0" presStyleCnt="8"/>
      <dgm:spPr/>
    </dgm:pt>
    <dgm:pt modelId="{4D30228E-C8CA-4A15-BFD9-EEE39784A2E4}" type="pres">
      <dgm:prSet presAssocID="{3AB8E7DE-B351-45B2-B519-33A6F5E66B05}" presName="horz1" presStyleCnt="0"/>
      <dgm:spPr/>
    </dgm:pt>
    <dgm:pt modelId="{BB5831D1-8446-4E11-831F-60B1A717B3C8}" type="pres">
      <dgm:prSet presAssocID="{3AB8E7DE-B351-45B2-B519-33A6F5E66B05}" presName="tx1" presStyleLbl="revTx" presStyleIdx="0" presStyleCnt="8"/>
      <dgm:spPr/>
    </dgm:pt>
    <dgm:pt modelId="{37BE1BB4-1289-4A7E-8677-7A80CEBE75CE}" type="pres">
      <dgm:prSet presAssocID="{3AB8E7DE-B351-45B2-B519-33A6F5E66B05}" presName="vert1" presStyleCnt="0"/>
      <dgm:spPr/>
    </dgm:pt>
    <dgm:pt modelId="{B14EF46E-CF6F-4A8F-9ECB-10BBA7132421}" type="pres">
      <dgm:prSet presAssocID="{17F0BEE7-3795-42BD-A5C0-F0D302B2FD70}" presName="thickLine" presStyleLbl="alignNode1" presStyleIdx="1" presStyleCnt="8"/>
      <dgm:spPr/>
    </dgm:pt>
    <dgm:pt modelId="{E8EC91C0-2CC9-4DA8-B6DD-66F384661573}" type="pres">
      <dgm:prSet presAssocID="{17F0BEE7-3795-42BD-A5C0-F0D302B2FD70}" presName="horz1" presStyleCnt="0"/>
      <dgm:spPr/>
    </dgm:pt>
    <dgm:pt modelId="{6ED9E668-E713-4E67-BED5-F31A82A91BC8}" type="pres">
      <dgm:prSet presAssocID="{17F0BEE7-3795-42BD-A5C0-F0D302B2FD70}" presName="tx1" presStyleLbl="revTx" presStyleIdx="1" presStyleCnt="8"/>
      <dgm:spPr/>
    </dgm:pt>
    <dgm:pt modelId="{35C4A226-6944-4B81-B1D0-FA25EBFA2C03}" type="pres">
      <dgm:prSet presAssocID="{17F0BEE7-3795-42BD-A5C0-F0D302B2FD70}" presName="vert1" presStyleCnt="0"/>
      <dgm:spPr/>
    </dgm:pt>
    <dgm:pt modelId="{12D7846F-B3AD-4D2C-9191-998852C7CCCA}" type="pres">
      <dgm:prSet presAssocID="{F77970BA-3249-4AEE-99BD-CF2F708AF933}" presName="thickLine" presStyleLbl="alignNode1" presStyleIdx="2" presStyleCnt="8"/>
      <dgm:spPr/>
    </dgm:pt>
    <dgm:pt modelId="{5C765E56-1803-41D4-98E2-660FA146FDC9}" type="pres">
      <dgm:prSet presAssocID="{F77970BA-3249-4AEE-99BD-CF2F708AF933}" presName="horz1" presStyleCnt="0"/>
      <dgm:spPr/>
    </dgm:pt>
    <dgm:pt modelId="{61BADCFA-153F-4C1D-9982-3ABA8CE7B97F}" type="pres">
      <dgm:prSet presAssocID="{F77970BA-3249-4AEE-99BD-CF2F708AF933}" presName="tx1" presStyleLbl="revTx" presStyleIdx="2" presStyleCnt="8"/>
      <dgm:spPr/>
    </dgm:pt>
    <dgm:pt modelId="{E3913E2A-6B6E-4BE0-BE0F-67CAD5E3BB53}" type="pres">
      <dgm:prSet presAssocID="{F77970BA-3249-4AEE-99BD-CF2F708AF933}" presName="vert1" presStyleCnt="0"/>
      <dgm:spPr/>
    </dgm:pt>
    <dgm:pt modelId="{979CC04A-C711-4EEF-BA2C-AC9F232C37E1}" type="pres">
      <dgm:prSet presAssocID="{06D00D2E-F1BF-499D-8CE1-28F73EDF76E9}" presName="thickLine" presStyleLbl="alignNode1" presStyleIdx="3" presStyleCnt="8"/>
      <dgm:spPr/>
    </dgm:pt>
    <dgm:pt modelId="{67E28ACA-62F4-4D1D-9FA0-5C6C44310928}" type="pres">
      <dgm:prSet presAssocID="{06D00D2E-F1BF-499D-8CE1-28F73EDF76E9}" presName="horz1" presStyleCnt="0"/>
      <dgm:spPr/>
    </dgm:pt>
    <dgm:pt modelId="{FF685664-5295-465D-BE80-23A9866B02D9}" type="pres">
      <dgm:prSet presAssocID="{06D00D2E-F1BF-499D-8CE1-28F73EDF76E9}" presName="tx1" presStyleLbl="revTx" presStyleIdx="3" presStyleCnt="8"/>
      <dgm:spPr/>
    </dgm:pt>
    <dgm:pt modelId="{0AE2E365-EDA4-4E99-B9B0-751648B0A819}" type="pres">
      <dgm:prSet presAssocID="{06D00D2E-F1BF-499D-8CE1-28F73EDF76E9}" presName="vert1" presStyleCnt="0"/>
      <dgm:spPr/>
    </dgm:pt>
    <dgm:pt modelId="{41E050A2-0F7E-4ED3-97D0-19F8CAFE5AB0}" type="pres">
      <dgm:prSet presAssocID="{04055CD6-25AF-40EC-AEC2-CCB2AE52CE31}" presName="thickLine" presStyleLbl="alignNode1" presStyleIdx="4" presStyleCnt="8"/>
      <dgm:spPr/>
    </dgm:pt>
    <dgm:pt modelId="{27895333-B51D-4DA5-9AEA-A018D7B98B30}" type="pres">
      <dgm:prSet presAssocID="{04055CD6-25AF-40EC-AEC2-CCB2AE52CE31}" presName="horz1" presStyleCnt="0"/>
      <dgm:spPr/>
    </dgm:pt>
    <dgm:pt modelId="{6C51EF76-FA07-435C-9E4B-926A7232082D}" type="pres">
      <dgm:prSet presAssocID="{04055CD6-25AF-40EC-AEC2-CCB2AE52CE31}" presName="tx1" presStyleLbl="revTx" presStyleIdx="4" presStyleCnt="8"/>
      <dgm:spPr/>
    </dgm:pt>
    <dgm:pt modelId="{FF1DBB3E-1AEF-48E4-B360-1C8EA64E4143}" type="pres">
      <dgm:prSet presAssocID="{04055CD6-25AF-40EC-AEC2-CCB2AE52CE31}" presName="vert1" presStyleCnt="0"/>
      <dgm:spPr/>
    </dgm:pt>
    <dgm:pt modelId="{87E548ED-C625-4501-BFA2-CB6C5B57D4A3}" type="pres">
      <dgm:prSet presAssocID="{B3063C00-B3A5-4804-B334-5ABA568021B9}" presName="thickLine" presStyleLbl="alignNode1" presStyleIdx="5" presStyleCnt="8"/>
      <dgm:spPr/>
    </dgm:pt>
    <dgm:pt modelId="{874CC370-54D1-4FC0-B354-C76E976715A7}" type="pres">
      <dgm:prSet presAssocID="{B3063C00-B3A5-4804-B334-5ABA568021B9}" presName="horz1" presStyleCnt="0"/>
      <dgm:spPr/>
    </dgm:pt>
    <dgm:pt modelId="{19BF287B-431E-4D0D-B2F5-516C03849AA8}" type="pres">
      <dgm:prSet presAssocID="{B3063C00-B3A5-4804-B334-5ABA568021B9}" presName="tx1" presStyleLbl="revTx" presStyleIdx="5" presStyleCnt="8"/>
      <dgm:spPr/>
    </dgm:pt>
    <dgm:pt modelId="{2D5BD39A-8486-483D-A48C-81E690C25D45}" type="pres">
      <dgm:prSet presAssocID="{B3063C00-B3A5-4804-B334-5ABA568021B9}" presName="vert1" presStyleCnt="0"/>
      <dgm:spPr/>
    </dgm:pt>
    <dgm:pt modelId="{5E6230B8-977E-4D25-9A51-46B438D5921C}" type="pres">
      <dgm:prSet presAssocID="{3C02F1AC-7DF7-4295-A9B8-B120BF37F35B}" presName="thickLine" presStyleLbl="alignNode1" presStyleIdx="6" presStyleCnt="8"/>
      <dgm:spPr/>
    </dgm:pt>
    <dgm:pt modelId="{ACF68121-8332-4BF9-B630-92D1B2F84A96}" type="pres">
      <dgm:prSet presAssocID="{3C02F1AC-7DF7-4295-A9B8-B120BF37F35B}" presName="horz1" presStyleCnt="0"/>
      <dgm:spPr/>
    </dgm:pt>
    <dgm:pt modelId="{FB0D870F-A958-46A0-9F57-9F68666BC978}" type="pres">
      <dgm:prSet presAssocID="{3C02F1AC-7DF7-4295-A9B8-B120BF37F35B}" presName="tx1" presStyleLbl="revTx" presStyleIdx="6" presStyleCnt="8"/>
      <dgm:spPr/>
    </dgm:pt>
    <dgm:pt modelId="{6A5944A5-BE8C-435E-AD3C-9AEC70B51C0B}" type="pres">
      <dgm:prSet presAssocID="{3C02F1AC-7DF7-4295-A9B8-B120BF37F35B}" presName="vert1" presStyleCnt="0"/>
      <dgm:spPr/>
    </dgm:pt>
    <dgm:pt modelId="{E0B55D9B-59B0-42C2-BE0D-3E706F2C8C05}" type="pres">
      <dgm:prSet presAssocID="{DF65A7C3-7783-4555-9459-AA7149A3CFE3}" presName="thickLine" presStyleLbl="alignNode1" presStyleIdx="7" presStyleCnt="8"/>
      <dgm:spPr/>
    </dgm:pt>
    <dgm:pt modelId="{FC4C07FB-A648-496B-BACD-4626CE41A806}" type="pres">
      <dgm:prSet presAssocID="{DF65A7C3-7783-4555-9459-AA7149A3CFE3}" presName="horz1" presStyleCnt="0"/>
      <dgm:spPr/>
    </dgm:pt>
    <dgm:pt modelId="{02D4B63F-3B81-41B8-AC8F-22D63E07B4C4}" type="pres">
      <dgm:prSet presAssocID="{DF65A7C3-7783-4555-9459-AA7149A3CFE3}" presName="tx1" presStyleLbl="revTx" presStyleIdx="7" presStyleCnt="8"/>
      <dgm:spPr/>
    </dgm:pt>
    <dgm:pt modelId="{115B18A3-A38E-44B4-B03C-44C03FF13752}" type="pres">
      <dgm:prSet presAssocID="{DF65A7C3-7783-4555-9459-AA7149A3CFE3}" presName="vert1" presStyleCnt="0"/>
      <dgm:spPr/>
    </dgm:pt>
  </dgm:ptLst>
  <dgm:cxnLst>
    <dgm:cxn modelId="{8C3E2D06-4344-4820-95E9-55438F58B20B}" type="presOf" srcId="{C174607E-4B9C-41C2-ACE5-C34B8D1AC42F}" destId="{9D6871F6-5770-4FAD-9089-D19DD99B9A87}" srcOrd="0" destOrd="0" presId="urn:microsoft.com/office/officeart/2008/layout/LinedList"/>
    <dgm:cxn modelId="{1D656D11-3A16-4C7C-84E5-3982B69F53FF}" srcId="{C174607E-4B9C-41C2-ACE5-C34B8D1AC42F}" destId="{06D00D2E-F1BF-499D-8CE1-28F73EDF76E9}" srcOrd="3" destOrd="0" parTransId="{21BE4E97-7758-43E1-B1F3-556868E511A7}" sibTransId="{F9A7325D-2A36-4310-BF6F-2951C596ECFA}"/>
    <dgm:cxn modelId="{0CBE7217-4827-40AC-B9AC-7664CD740D52}" type="presOf" srcId="{DF65A7C3-7783-4555-9459-AA7149A3CFE3}" destId="{02D4B63F-3B81-41B8-AC8F-22D63E07B4C4}" srcOrd="0" destOrd="0" presId="urn:microsoft.com/office/officeart/2008/layout/LinedList"/>
    <dgm:cxn modelId="{A7E80733-DCE8-46F4-AEC6-B6C8F14FA76B}" type="presOf" srcId="{F77970BA-3249-4AEE-99BD-CF2F708AF933}" destId="{61BADCFA-153F-4C1D-9982-3ABA8CE7B97F}" srcOrd="0" destOrd="0" presId="urn:microsoft.com/office/officeart/2008/layout/LinedList"/>
    <dgm:cxn modelId="{6B7C4160-C9C6-40BA-9D6D-0D7EF54C9FB8}" srcId="{C174607E-4B9C-41C2-ACE5-C34B8D1AC42F}" destId="{3AB8E7DE-B351-45B2-B519-33A6F5E66B05}" srcOrd="0" destOrd="0" parTransId="{15FEA7FB-5F02-49BC-BC43-C103CEED7EF2}" sibTransId="{D785CC39-E2F9-47A1-B4D9-0E3E2B114095}"/>
    <dgm:cxn modelId="{25BDD862-B043-4A1C-BC33-FF06847DA136}" type="presOf" srcId="{B3063C00-B3A5-4804-B334-5ABA568021B9}" destId="{19BF287B-431E-4D0D-B2F5-516C03849AA8}" srcOrd="0" destOrd="0" presId="urn:microsoft.com/office/officeart/2008/layout/LinedList"/>
    <dgm:cxn modelId="{32CB8975-34F9-42A7-A156-83D7E65284A7}" srcId="{C174607E-4B9C-41C2-ACE5-C34B8D1AC42F}" destId="{17F0BEE7-3795-42BD-A5C0-F0D302B2FD70}" srcOrd="1" destOrd="0" parTransId="{212292E2-1B33-4EFB-A44D-FEDF50F0F2B4}" sibTransId="{11464E99-7E07-4596-A55B-937A9A1F0F43}"/>
    <dgm:cxn modelId="{B015AD78-BFB9-43F9-9F85-05158AB456EA}" srcId="{C174607E-4B9C-41C2-ACE5-C34B8D1AC42F}" destId="{3C02F1AC-7DF7-4295-A9B8-B120BF37F35B}" srcOrd="6" destOrd="0" parTransId="{1BA79441-2BF6-460B-99C2-9A22A00B3C2B}" sibTransId="{B5C6B3E9-CDF8-4BBB-8985-8D09BF88E982}"/>
    <dgm:cxn modelId="{E39F5996-699F-4284-A65C-0D35A1C23201}" srcId="{C174607E-4B9C-41C2-ACE5-C34B8D1AC42F}" destId="{04055CD6-25AF-40EC-AEC2-CCB2AE52CE31}" srcOrd="4" destOrd="0" parTransId="{525FB6A4-93A4-469D-BC3A-668AF62FC7D2}" sibTransId="{93388430-4CAB-4CB5-8C9B-653FB3154A43}"/>
    <dgm:cxn modelId="{D382649B-E53F-4E5C-B4A0-8B686BE7A292}" type="presOf" srcId="{3AB8E7DE-B351-45B2-B519-33A6F5E66B05}" destId="{BB5831D1-8446-4E11-831F-60B1A717B3C8}" srcOrd="0" destOrd="0" presId="urn:microsoft.com/office/officeart/2008/layout/LinedList"/>
    <dgm:cxn modelId="{7944AAA7-6D25-4D43-ABBF-9FE59147F97C}" type="presOf" srcId="{04055CD6-25AF-40EC-AEC2-CCB2AE52CE31}" destId="{6C51EF76-FA07-435C-9E4B-926A7232082D}" srcOrd="0" destOrd="0" presId="urn:microsoft.com/office/officeart/2008/layout/LinedList"/>
    <dgm:cxn modelId="{32A28FAB-2A1F-4BED-A263-93EC0444C35A}" type="presOf" srcId="{17F0BEE7-3795-42BD-A5C0-F0D302B2FD70}" destId="{6ED9E668-E713-4E67-BED5-F31A82A91BC8}" srcOrd="0" destOrd="0" presId="urn:microsoft.com/office/officeart/2008/layout/LinedList"/>
    <dgm:cxn modelId="{0076CDBD-7288-428F-8AFB-79FC81EF634A}" type="presOf" srcId="{3C02F1AC-7DF7-4295-A9B8-B120BF37F35B}" destId="{FB0D870F-A958-46A0-9F57-9F68666BC978}" srcOrd="0" destOrd="0" presId="urn:microsoft.com/office/officeart/2008/layout/LinedList"/>
    <dgm:cxn modelId="{533908CD-0CC8-4039-98D9-9557F4887CB9}" srcId="{C174607E-4B9C-41C2-ACE5-C34B8D1AC42F}" destId="{B3063C00-B3A5-4804-B334-5ABA568021B9}" srcOrd="5" destOrd="0" parTransId="{6247B565-DFB3-4F19-82F1-6B6B4148F861}" sibTransId="{A40418A5-9008-4683-BF82-8A908BC817FE}"/>
    <dgm:cxn modelId="{DE5F4DE4-5170-40D1-9A82-63E784757915}" srcId="{C174607E-4B9C-41C2-ACE5-C34B8D1AC42F}" destId="{DF65A7C3-7783-4555-9459-AA7149A3CFE3}" srcOrd="7" destOrd="0" parTransId="{9498C66C-B924-45EC-BD79-DBC2EBC48A56}" sibTransId="{86446132-42A1-4EBE-8D47-4D808BFF55D2}"/>
    <dgm:cxn modelId="{594A8CE8-0914-431A-AB33-B55D1E2D1B1E}" srcId="{C174607E-4B9C-41C2-ACE5-C34B8D1AC42F}" destId="{F77970BA-3249-4AEE-99BD-CF2F708AF933}" srcOrd="2" destOrd="0" parTransId="{A08E6FEF-3016-415F-8A89-786F964AC758}" sibTransId="{A23C70F9-1D2B-446E-8EB1-E044003D95A0}"/>
    <dgm:cxn modelId="{113A98FF-0BF7-42CE-9E7E-DEE81EC9E056}" type="presOf" srcId="{06D00D2E-F1BF-499D-8CE1-28F73EDF76E9}" destId="{FF685664-5295-465D-BE80-23A9866B02D9}" srcOrd="0" destOrd="0" presId="urn:microsoft.com/office/officeart/2008/layout/LinedList"/>
    <dgm:cxn modelId="{E29D48B0-9138-4661-BBDF-ECCB73CE7F75}" type="presParOf" srcId="{9D6871F6-5770-4FAD-9089-D19DD99B9A87}" destId="{6ECEE4AB-E5F4-4CDB-8CB3-0210C87134E1}" srcOrd="0" destOrd="0" presId="urn:microsoft.com/office/officeart/2008/layout/LinedList"/>
    <dgm:cxn modelId="{F0C67635-69B9-4744-8E25-CE2DAB467FF7}" type="presParOf" srcId="{9D6871F6-5770-4FAD-9089-D19DD99B9A87}" destId="{4D30228E-C8CA-4A15-BFD9-EEE39784A2E4}" srcOrd="1" destOrd="0" presId="urn:microsoft.com/office/officeart/2008/layout/LinedList"/>
    <dgm:cxn modelId="{0CF73233-70EE-438C-BCDB-77810938794C}" type="presParOf" srcId="{4D30228E-C8CA-4A15-BFD9-EEE39784A2E4}" destId="{BB5831D1-8446-4E11-831F-60B1A717B3C8}" srcOrd="0" destOrd="0" presId="urn:microsoft.com/office/officeart/2008/layout/LinedList"/>
    <dgm:cxn modelId="{E10AA547-C01D-46A0-8F32-F08C7F8328AF}" type="presParOf" srcId="{4D30228E-C8CA-4A15-BFD9-EEE39784A2E4}" destId="{37BE1BB4-1289-4A7E-8677-7A80CEBE75CE}" srcOrd="1" destOrd="0" presId="urn:microsoft.com/office/officeart/2008/layout/LinedList"/>
    <dgm:cxn modelId="{035248F0-3B9E-48AB-8AD5-49E48E1AC9AD}" type="presParOf" srcId="{9D6871F6-5770-4FAD-9089-D19DD99B9A87}" destId="{B14EF46E-CF6F-4A8F-9ECB-10BBA7132421}" srcOrd="2" destOrd="0" presId="urn:microsoft.com/office/officeart/2008/layout/LinedList"/>
    <dgm:cxn modelId="{AB5A1278-938A-4993-BA2C-FF86DE70EF57}" type="presParOf" srcId="{9D6871F6-5770-4FAD-9089-D19DD99B9A87}" destId="{E8EC91C0-2CC9-4DA8-B6DD-66F384661573}" srcOrd="3" destOrd="0" presId="urn:microsoft.com/office/officeart/2008/layout/LinedList"/>
    <dgm:cxn modelId="{870C3355-0E6A-4683-AC5C-10057011281B}" type="presParOf" srcId="{E8EC91C0-2CC9-4DA8-B6DD-66F384661573}" destId="{6ED9E668-E713-4E67-BED5-F31A82A91BC8}" srcOrd="0" destOrd="0" presId="urn:microsoft.com/office/officeart/2008/layout/LinedList"/>
    <dgm:cxn modelId="{9992EA19-8DF4-4C14-9EE8-7FB923905BAB}" type="presParOf" srcId="{E8EC91C0-2CC9-4DA8-B6DD-66F384661573}" destId="{35C4A226-6944-4B81-B1D0-FA25EBFA2C03}" srcOrd="1" destOrd="0" presId="urn:microsoft.com/office/officeart/2008/layout/LinedList"/>
    <dgm:cxn modelId="{9846F1F8-48C6-4241-989E-6D3B89BA4619}" type="presParOf" srcId="{9D6871F6-5770-4FAD-9089-D19DD99B9A87}" destId="{12D7846F-B3AD-4D2C-9191-998852C7CCCA}" srcOrd="4" destOrd="0" presId="urn:microsoft.com/office/officeart/2008/layout/LinedList"/>
    <dgm:cxn modelId="{AAF2FC4A-F14D-4F25-96B3-8D18D3DB88F6}" type="presParOf" srcId="{9D6871F6-5770-4FAD-9089-D19DD99B9A87}" destId="{5C765E56-1803-41D4-98E2-660FA146FDC9}" srcOrd="5" destOrd="0" presId="urn:microsoft.com/office/officeart/2008/layout/LinedList"/>
    <dgm:cxn modelId="{EED4DE7C-711C-457B-8200-51E3FC759DA7}" type="presParOf" srcId="{5C765E56-1803-41D4-98E2-660FA146FDC9}" destId="{61BADCFA-153F-4C1D-9982-3ABA8CE7B97F}" srcOrd="0" destOrd="0" presId="urn:microsoft.com/office/officeart/2008/layout/LinedList"/>
    <dgm:cxn modelId="{ADCA9FF3-B9CD-4AA0-AFA1-966637851401}" type="presParOf" srcId="{5C765E56-1803-41D4-98E2-660FA146FDC9}" destId="{E3913E2A-6B6E-4BE0-BE0F-67CAD5E3BB53}" srcOrd="1" destOrd="0" presId="urn:microsoft.com/office/officeart/2008/layout/LinedList"/>
    <dgm:cxn modelId="{BF476961-580D-4C37-8117-A51B479F640E}" type="presParOf" srcId="{9D6871F6-5770-4FAD-9089-D19DD99B9A87}" destId="{979CC04A-C711-4EEF-BA2C-AC9F232C37E1}" srcOrd="6" destOrd="0" presId="urn:microsoft.com/office/officeart/2008/layout/LinedList"/>
    <dgm:cxn modelId="{D01B3AD7-CD83-4B43-8E8A-E8ACEE66603E}" type="presParOf" srcId="{9D6871F6-5770-4FAD-9089-D19DD99B9A87}" destId="{67E28ACA-62F4-4D1D-9FA0-5C6C44310928}" srcOrd="7" destOrd="0" presId="urn:microsoft.com/office/officeart/2008/layout/LinedList"/>
    <dgm:cxn modelId="{2F9D3AB1-110B-4F56-A987-317A28B12948}" type="presParOf" srcId="{67E28ACA-62F4-4D1D-9FA0-5C6C44310928}" destId="{FF685664-5295-465D-BE80-23A9866B02D9}" srcOrd="0" destOrd="0" presId="urn:microsoft.com/office/officeart/2008/layout/LinedList"/>
    <dgm:cxn modelId="{99BC0FB0-B62C-4114-8DF8-37142F736D3C}" type="presParOf" srcId="{67E28ACA-62F4-4D1D-9FA0-5C6C44310928}" destId="{0AE2E365-EDA4-4E99-B9B0-751648B0A819}" srcOrd="1" destOrd="0" presId="urn:microsoft.com/office/officeart/2008/layout/LinedList"/>
    <dgm:cxn modelId="{CD00B8E9-6585-47D2-BBB7-25126249D92A}" type="presParOf" srcId="{9D6871F6-5770-4FAD-9089-D19DD99B9A87}" destId="{41E050A2-0F7E-4ED3-97D0-19F8CAFE5AB0}" srcOrd="8" destOrd="0" presId="urn:microsoft.com/office/officeart/2008/layout/LinedList"/>
    <dgm:cxn modelId="{464241C7-6027-4CED-9389-6B906B673B6E}" type="presParOf" srcId="{9D6871F6-5770-4FAD-9089-D19DD99B9A87}" destId="{27895333-B51D-4DA5-9AEA-A018D7B98B30}" srcOrd="9" destOrd="0" presId="urn:microsoft.com/office/officeart/2008/layout/LinedList"/>
    <dgm:cxn modelId="{6C12D7C2-ECD0-4627-A15C-09968FEB0C64}" type="presParOf" srcId="{27895333-B51D-4DA5-9AEA-A018D7B98B30}" destId="{6C51EF76-FA07-435C-9E4B-926A7232082D}" srcOrd="0" destOrd="0" presId="urn:microsoft.com/office/officeart/2008/layout/LinedList"/>
    <dgm:cxn modelId="{F0260D04-0517-43BB-AFB9-B5FD4C517097}" type="presParOf" srcId="{27895333-B51D-4DA5-9AEA-A018D7B98B30}" destId="{FF1DBB3E-1AEF-48E4-B360-1C8EA64E4143}" srcOrd="1" destOrd="0" presId="urn:microsoft.com/office/officeart/2008/layout/LinedList"/>
    <dgm:cxn modelId="{8DE1030F-AC30-4C26-B6C6-99034BDC2966}" type="presParOf" srcId="{9D6871F6-5770-4FAD-9089-D19DD99B9A87}" destId="{87E548ED-C625-4501-BFA2-CB6C5B57D4A3}" srcOrd="10" destOrd="0" presId="urn:microsoft.com/office/officeart/2008/layout/LinedList"/>
    <dgm:cxn modelId="{7AFB949D-156E-4E92-8EB6-21CC70B3F8C6}" type="presParOf" srcId="{9D6871F6-5770-4FAD-9089-D19DD99B9A87}" destId="{874CC370-54D1-4FC0-B354-C76E976715A7}" srcOrd="11" destOrd="0" presId="urn:microsoft.com/office/officeart/2008/layout/LinedList"/>
    <dgm:cxn modelId="{BDD371CF-D3D3-4F0B-98D8-252CA23D1CCD}" type="presParOf" srcId="{874CC370-54D1-4FC0-B354-C76E976715A7}" destId="{19BF287B-431E-4D0D-B2F5-516C03849AA8}" srcOrd="0" destOrd="0" presId="urn:microsoft.com/office/officeart/2008/layout/LinedList"/>
    <dgm:cxn modelId="{876EC7B5-88AF-40B7-A931-355349729059}" type="presParOf" srcId="{874CC370-54D1-4FC0-B354-C76E976715A7}" destId="{2D5BD39A-8486-483D-A48C-81E690C25D45}" srcOrd="1" destOrd="0" presId="urn:microsoft.com/office/officeart/2008/layout/LinedList"/>
    <dgm:cxn modelId="{C70566F6-1598-44E5-BED3-6C05126B4EA5}" type="presParOf" srcId="{9D6871F6-5770-4FAD-9089-D19DD99B9A87}" destId="{5E6230B8-977E-4D25-9A51-46B438D5921C}" srcOrd="12" destOrd="0" presId="urn:microsoft.com/office/officeart/2008/layout/LinedList"/>
    <dgm:cxn modelId="{13646D76-12CE-493A-A240-4625A3E3B9FD}" type="presParOf" srcId="{9D6871F6-5770-4FAD-9089-D19DD99B9A87}" destId="{ACF68121-8332-4BF9-B630-92D1B2F84A96}" srcOrd="13" destOrd="0" presId="urn:microsoft.com/office/officeart/2008/layout/LinedList"/>
    <dgm:cxn modelId="{1EF81156-083E-404C-805A-39A8D8FAA029}" type="presParOf" srcId="{ACF68121-8332-4BF9-B630-92D1B2F84A96}" destId="{FB0D870F-A958-46A0-9F57-9F68666BC978}" srcOrd="0" destOrd="0" presId="urn:microsoft.com/office/officeart/2008/layout/LinedList"/>
    <dgm:cxn modelId="{A8806219-B907-4939-9154-713083C82225}" type="presParOf" srcId="{ACF68121-8332-4BF9-B630-92D1B2F84A96}" destId="{6A5944A5-BE8C-435E-AD3C-9AEC70B51C0B}" srcOrd="1" destOrd="0" presId="urn:microsoft.com/office/officeart/2008/layout/LinedList"/>
    <dgm:cxn modelId="{ED4A8D5D-EF93-4003-8D09-8BD7757FC03D}" type="presParOf" srcId="{9D6871F6-5770-4FAD-9089-D19DD99B9A87}" destId="{E0B55D9B-59B0-42C2-BE0D-3E706F2C8C05}" srcOrd="14" destOrd="0" presId="urn:microsoft.com/office/officeart/2008/layout/LinedList"/>
    <dgm:cxn modelId="{FED95184-0824-4120-8DBD-85C623FD8C54}" type="presParOf" srcId="{9D6871F6-5770-4FAD-9089-D19DD99B9A87}" destId="{FC4C07FB-A648-496B-BACD-4626CE41A806}" srcOrd="15" destOrd="0" presId="urn:microsoft.com/office/officeart/2008/layout/LinedList"/>
    <dgm:cxn modelId="{DFFAFDCE-4BAC-4BEC-BF3B-E54639CB451F}" type="presParOf" srcId="{FC4C07FB-A648-496B-BACD-4626CE41A806}" destId="{02D4B63F-3B81-41B8-AC8F-22D63E07B4C4}" srcOrd="0" destOrd="0" presId="urn:microsoft.com/office/officeart/2008/layout/LinedList"/>
    <dgm:cxn modelId="{FF1BCA82-8EB6-44E6-9C86-47AD9DC9D434}" type="presParOf" srcId="{FC4C07FB-A648-496B-BACD-4626CE41A806}" destId="{115B18A3-A38E-44B4-B03C-44C03FF13752}" srcOrd="1" destOrd="0" presId="urn:microsoft.com/office/officeart/2008/layout/LinedList"/>
  </dgm:cxnLst>
  <dgm:bg/>
  <dgm:whole>
    <a:ln>
      <a:solidFill>
        <a:srgbClr val="0070C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12689-DBA4-4BDF-B3EB-E569726A184D}">
      <dsp:nvSpPr>
        <dsp:cNvPr id="0" name=""/>
        <dsp:cNvSpPr/>
      </dsp:nvSpPr>
      <dsp:spPr>
        <a:xfrm>
          <a:off x="117997" y="744514"/>
          <a:ext cx="2984527" cy="1790716"/>
        </a:xfrm>
        <a:prstGeom prst="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How far apart should trees be planted?</a:t>
          </a:r>
          <a:endParaRPr lang="en-US" sz="2300" kern="1200" dirty="0"/>
        </a:p>
      </dsp:txBody>
      <dsp:txXfrm>
        <a:off x="117997" y="744514"/>
        <a:ext cx="2984527" cy="1790716"/>
      </dsp:txXfrm>
    </dsp:sp>
    <dsp:sp modelId="{36EABC86-F93D-4340-BD5F-EAE045422F98}">
      <dsp:nvSpPr>
        <dsp:cNvPr id="0" name=""/>
        <dsp:cNvSpPr/>
      </dsp:nvSpPr>
      <dsp:spPr>
        <a:xfrm>
          <a:off x="3284510" y="766611"/>
          <a:ext cx="2984527" cy="1790716"/>
        </a:xfrm>
        <a:prstGeom prst="rect">
          <a:avLst/>
        </a:prstGeom>
        <a:gradFill rotWithShape="0">
          <a:gsLst>
            <a:gs pos="0">
              <a:schemeClr val="accent5">
                <a:shade val="80000"/>
                <a:hueOff val="90421"/>
                <a:satOff val="1725"/>
                <a:lumOff val="7618"/>
                <a:alphaOff val="0"/>
                <a:satMod val="103000"/>
                <a:lumMod val="102000"/>
                <a:tint val="94000"/>
              </a:schemeClr>
            </a:gs>
            <a:gs pos="50000">
              <a:schemeClr val="accent5">
                <a:shade val="80000"/>
                <a:hueOff val="90421"/>
                <a:satOff val="1725"/>
                <a:lumOff val="7618"/>
                <a:alphaOff val="0"/>
                <a:satMod val="110000"/>
                <a:lumMod val="100000"/>
                <a:shade val="100000"/>
              </a:schemeClr>
            </a:gs>
            <a:gs pos="100000">
              <a:schemeClr val="accent5">
                <a:shade val="80000"/>
                <a:hueOff val="90421"/>
                <a:satOff val="1725"/>
                <a:lumOff val="76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What types of Asphalt dissipate heat fasted?</a:t>
          </a:r>
          <a:endParaRPr lang="en-US" sz="2300" kern="1200" dirty="0"/>
        </a:p>
      </dsp:txBody>
      <dsp:txXfrm>
        <a:off x="3284510" y="766611"/>
        <a:ext cx="2984527" cy="1790716"/>
      </dsp:txXfrm>
    </dsp:sp>
    <dsp:sp modelId="{E8D77044-B146-4C5C-B3A3-F7A11F72A8EA}">
      <dsp:nvSpPr>
        <dsp:cNvPr id="0" name=""/>
        <dsp:cNvSpPr/>
      </dsp:nvSpPr>
      <dsp:spPr>
        <a:xfrm>
          <a:off x="117997" y="3045883"/>
          <a:ext cx="2984527" cy="1790716"/>
        </a:xfrm>
        <a:prstGeom prst="rect">
          <a:avLst/>
        </a:prstGeom>
        <a:gradFill rotWithShape="0">
          <a:gsLst>
            <a:gs pos="0">
              <a:schemeClr val="accent5">
                <a:shade val="80000"/>
                <a:hueOff val="180842"/>
                <a:satOff val="3450"/>
                <a:lumOff val="15237"/>
                <a:alphaOff val="0"/>
                <a:satMod val="103000"/>
                <a:lumMod val="102000"/>
                <a:tint val="94000"/>
              </a:schemeClr>
            </a:gs>
            <a:gs pos="50000">
              <a:schemeClr val="accent5">
                <a:shade val="80000"/>
                <a:hueOff val="180842"/>
                <a:satOff val="3450"/>
                <a:lumOff val="15237"/>
                <a:alphaOff val="0"/>
                <a:satMod val="110000"/>
                <a:lumMod val="100000"/>
                <a:shade val="100000"/>
              </a:schemeClr>
            </a:gs>
            <a:gs pos="100000">
              <a:schemeClr val="accent5">
                <a:shade val="80000"/>
                <a:hueOff val="180842"/>
                <a:satOff val="3450"/>
                <a:lumOff val="152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Can the colour of roofs in the area have an affect the amount of heat it retains?</a:t>
          </a:r>
          <a:endParaRPr lang="en-US" sz="2300" kern="1200" dirty="0"/>
        </a:p>
      </dsp:txBody>
      <dsp:txXfrm>
        <a:off x="117997" y="3045883"/>
        <a:ext cx="2984527" cy="1790716"/>
      </dsp:txXfrm>
    </dsp:sp>
    <dsp:sp modelId="{7D173F59-C691-4386-B4A1-1F5294D496FB}">
      <dsp:nvSpPr>
        <dsp:cNvPr id="0" name=""/>
        <dsp:cNvSpPr/>
      </dsp:nvSpPr>
      <dsp:spPr>
        <a:xfrm>
          <a:off x="3284510" y="3078886"/>
          <a:ext cx="2984527" cy="1790716"/>
        </a:xfrm>
        <a:prstGeom prst="rect">
          <a:avLst/>
        </a:prstGeom>
        <a:gradFill rotWithShape="0">
          <a:gsLst>
            <a:gs pos="0">
              <a:schemeClr val="accent5">
                <a:shade val="80000"/>
                <a:hueOff val="271263"/>
                <a:satOff val="5175"/>
                <a:lumOff val="22855"/>
                <a:alphaOff val="0"/>
                <a:satMod val="103000"/>
                <a:lumMod val="102000"/>
                <a:tint val="94000"/>
              </a:schemeClr>
            </a:gs>
            <a:gs pos="50000">
              <a:schemeClr val="accent5">
                <a:shade val="80000"/>
                <a:hueOff val="271263"/>
                <a:satOff val="5175"/>
                <a:lumOff val="22855"/>
                <a:alphaOff val="0"/>
                <a:satMod val="110000"/>
                <a:lumMod val="100000"/>
                <a:shade val="100000"/>
              </a:schemeClr>
            </a:gs>
            <a:gs pos="100000">
              <a:schemeClr val="accent5">
                <a:shade val="80000"/>
                <a:hueOff val="271263"/>
                <a:satOff val="5175"/>
                <a:lumOff val="228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Does a row of trees running East West become more affective than one running North South?</a:t>
          </a:r>
          <a:endParaRPr lang="en-US" sz="2300" kern="1200" dirty="0"/>
        </a:p>
      </dsp:txBody>
      <dsp:txXfrm>
        <a:off x="3284510" y="3078886"/>
        <a:ext cx="2984527" cy="1790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316B2-CD81-42B0-88DB-2CBC8E1AC2C7}">
      <dsp:nvSpPr>
        <dsp:cNvPr id="0" name=""/>
        <dsp:cNvSpPr/>
      </dsp:nvSpPr>
      <dsp:spPr>
        <a:xfrm>
          <a:off x="0" y="260324"/>
          <a:ext cx="6269038" cy="1559025"/>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Data</a:t>
          </a:r>
        </a:p>
      </dsp:txBody>
      <dsp:txXfrm>
        <a:off x="76105" y="336429"/>
        <a:ext cx="6116828" cy="1406815"/>
      </dsp:txXfrm>
    </dsp:sp>
    <dsp:sp modelId="{3046823B-9E09-46F4-A9E3-018F0D944981}">
      <dsp:nvSpPr>
        <dsp:cNvPr id="0" name=""/>
        <dsp:cNvSpPr/>
      </dsp:nvSpPr>
      <dsp:spPr>
        <a:xfrm>
          <a:off x="0" y="2006548"/>
          <a:ext cx="6269038" cy="1559025"/>
        </a:xfrm>
        <a:prstGeom prst="roundRect">
          <a:avLst/>
        </a:prstGeom>
        <a:gradFill rotWithShape="0">
          <a:gsLst>
            <a:gs pos="0">
              <a:schemeClr val="accent1">
                <a:shade val="80000"/>
                <a:hueOff val="174641"/>
                <a:satOff val="-3128"/>
                <a:lumOff val="13293"/>
                <a:alphaOff val="0"/>
                <a:satMod val="103000"/>
                <a:lumMod val="102000"/>
                <a:tint val="94000"/>
              </a:schemeClr>
            </a:gs>
            <a:gs pos="50000">
              <a:schemeClr val="accent1">
                <a:shade val="80000"/>
                <a:hueOff val="174641"/>
                <a:satOff val="-3128"/>
                <a:lumOff val="13293"/>
                <a:alphaOff val="0"/>
                <a:satMod val="110000"/>
                <a:lumMod val="100000"/>
                <a:shade val="100000"/>
              </a:schemeClr>
            </a:gs>
            <a:gs pos="100000">
              <a:schemeClr val="accent1">
                <a:shade val="80000"/>
                <a:hueOff val="174641"/>
                <a:satOff val="-3128"/>
                <a:lumOff val="132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Cost</a:t>
          </a:r>
        </a:p>
      </dsp:txBody>
      <dsp:txXfrm>
        <a:off x="76105" y="2082653"/>
        <a:ext cx="6116828" cy="1406815"/>
      </dsp:txXfrm>
    </dsp:sp>
    <dsp:sp modelId="{53AB57BF-64AD-4250-B9EC-1D56356E4CD2}">
      <dsp:nvSpPr>
        <dsp:cNvPr id="0" name=""/>
        <dsp:cNvSpPr/>
      </dsp:nvSpPr>
      <dsp:spPr>
        <a:xfrm>
          <a:off x="0" y="3727375"/>
          <a:ext cx="6269038" cy="1559025"/>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Flexibility</a:t>
          </a:r>
        </a:p>
      </dsp:txBody>
      <dsp:txXfrm>
        <a:off x="76105" y="3803480"/>
        <a:ext cx="6116828"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F4EE6-3035-4518-ABEC-82B9715EE338}">
      <dsp:nvSpPr>
        <dsp:cNvPr id="0" name=""/>
        <dsp:cNvSpPr/>
      </dsp:nvSpPr>
      <dsp:spPr>
        <a:xfrm>
          <a:off x="0" y="1815622"/>
          <a:ext cx="1212718" cy="121271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30EDF9-6120-4672-859A-B6E59CB63C88}">
      <dsp:nvSpPr>
        <dsp:cNvPr id="0" name=""/>
        <dsp:cNvSpPr/>
      </dsp:nvSpPr>
      <dsp:spPr>
        <a:xfrm>
          <a:off x="184671"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Sensor Array</a:t>
          </a:r>
          <a:endParaRPr lang="en-GB" sz="1600" kern="1200" dirty="0"/>
        </a:p>
      </dsp:txBody>
      <dsp:txXfrm>
        <a:off x="220190" y="3122191"/>
        <a:ext cx="1141680" cy="1141680"/>
      </dsp:txXfrm>
    </dsp:sp>
    <dsp:sp modelId="{8B9F7A7C-B5F2-4DB5-8FCB-3EE8BE82FB0B}">
      <dsp:nvSpPr>
        <dsp:cNvPr id="0" name=""/>
        <dsp:cNvSpPr/>
      </dsp:nvSpPr>
      <dsp:spPr>
        <a:xfrm>
          <a:off x="1546169" y="2803120"/>
          <a:ext cx="233922" cy="291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546169" y="2861400"/>
        <a:ext cx="163745" cy="174839"/>
      </dsp:txXfrm>
    </dsp:sp>
    <dsp:sp modelId="{E7CF8EF2-F2AD-4EAE-B84C-2C28ED997F6B}">
      <dsp:nvSpPr>
        <dsp:cNvPr id="0" name=""/>
        <dsp:cNvSpPr/>
      </dsp:nvSpPr>
      <dsp:spPr>
        <a:xfrm>
          <a:off x="1881067" y="1815622"/>
          <a:ext cx="1212718" cy="121271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65ABC1-6D1D-46FE-B00D-7F701BF23A38}">
      <dsp:nvSpPr>
        <dsp:cNvPr id="0" name=""/>
        <dsp:cNvSpPr/>
      </dsp:nvSpPr>
      <dsp:spPr>
        <a:xfrm>
          <a:off x="2064807"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err="1"/>
            <a:t>LoRaWAN</a:t>
          </a:r>
          <a:r>
            <a:rPr lang="en-AU" sz="1600" kern="1200" dirty="0"/>
            <a:t> Network</a:t>
          </a:r>
          <a:endParaRPr lang="en-GB" sz="1600" kern="1200" dirty="0"/>
        </a:p>
      </dsp:txBody>
      <dsp:txXfrm>
        <a:off x="2100326" y="3122191"/>
        <a:ext cx="1141680" cy="1141680"/>
      </dsp:txXfrm>
    </dsp:sp>
    <dsp:sp modelId="{F7D60BCE-9F73-4157-B3D7-DC5328E72DD5}">
      <dsp:nvSpPr>
        <dsp:cNvPr id="0" name=""/>
        <dsp:cNvSpPr/>
      </dsp:nvSpPr>
      <dsp:spPr>
        <a:xfrm>
          <a:off x="3426772" y="2803120"/>
          <a:ext cx="233596" cy="291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3426772" y="2861400"/>
        <a:ext cx="163517" cy="174839"/>
      </dsp:txXfrm>
    </dsp:sp>
    <dsp:sp modelId="{B91B3137-9573-4EFF-B5A6-84673BA91ABB}">
      <dsp:nvSpPr>
        <dsp:cNvPr id="0" name=""/>
        <dsp:cNvSpPr/>
      </dsp:nvSpPr>
      <dsp:spPr>
        <a:xfrm>
          <a:off x="3761203" y="1815622"/>
          <a:ext cx="1212718" cy="1212718"/>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557DE2-6110-4EEB-A77B-E71F640D88FE}">
      <dsp:nvSpPr>
        <dsp:cNvPr id="0" name=""/>
        <dsp:cNvSpPr/>
      </dsp:nvSpPr>
      <dsp:spPr>
        <a:xfrm>
          <a:off x="3944943"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Data Storage</a:t>
          </a:r>
        </a:p>
      </dsp:txBody>
      <dsp:txXfrm>
        <a:off x="3980462" y="3122191"/>
        <a:ext cx="1141680" cy="1141680"/>
      </dsp:txXfrm>
    </dsp:sp>
    <dsp:sp modelId="{38EAE7FE-C62D-48FF-A36A-1BD5573F09CB}">
      <dsp:nvSpPr>
        <dsp:cNvPr id="0" name=""/>
        <dsp:cNvSpPr/>
      </dsp:nvSpPr>
      <dsp:spPr>
        <a:xfrm>
          <a:off x="5306908" y="2803120"/>
          <a:ext cx="233596" cy="291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dirty="0"/>
        </a:p>
      </dsp:txBody>
      <dsp:txXfrm>
        <a:off x="5306908" y="2861400"/>
        <a:ext cx="163517" cy="174839"/>
      </dsp:txXfrm>
    </dsp:sp>
    <dsp:sp modelId="{1633C520-1777-416A-BA83-E98409FF6A4A}">
      <dsp:nvSpPr>
        <dsp:cNvPr id="0" name=""/>
        <dsp:cNvSpPr/>
      </dsp:nvSpPr>
      <dsp:spPr>
        <a:xfrm>
          <a:off x="5641340" y="1815622"/>
          <a:ext cx="1212718" cy="1212718"/>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65B115-0D74-47D0-ADA3-8CE41F2153E5}">
      <dsp:nvSpPr>
        <dsp:cNvPr id="0" name=""/>
        <dsp:cNvSpPr/>
      </dsp:nvSpPr>
      <dsp:spPr>
        <a:xfrm>
          <a:off x="5825079"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Data visualisation</a:t>
          </a:r>
        </a:p>
      </dsp:txBody>
      <dsp:txXfrm>
        <a:off x="5860598" y="3122191"/>
        <a:ext cx="1141680" cy="11416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EE4AB-E5F4-4CDB-8CB3-0210C87134E1}">
      <dsp:nvSpPr>
        <dsp:cNvPr id="0" name=""/>
        <dsp:cNvSpPr/>
      </dsp:nvSpPr>
      <dsp:spPr>
        <a:xfrm>
          <a:off x="0" y="0"/>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B5831D1-8446-4E11-831F-60B1A717B3C8}">
      <dsp:nvSpPr>
        <dsp:cNvPr id="0" name=""/>
        <dsp:cNvSpPr/>
      </dsp:nvSpPr>
      <dsp:spPr>
        <a:xfrm>
          <a:off x="0" y="0"/>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Janine </a:t>
          </a:r>
          <a:r>
            <a:rPr lang="en-US" sz="3200" kern="1200" dirty="0" err="1"/>
            <a:t>Ahola</a:t>
          </a:r>
          <a:endParaRPr lang="en-US" sz="3200" kern="1200" dirty="0"/>
        </a:p>
      </dsp:txBody>
      <dsp:txXfrm>
        <a:off x="0" y="0"/>
        <a:ext cx="6089650" cy="696515"/>
      </dsp:txXfrm>
    </dsp:sp>
    <dsp:sp modelId="{B14EF46E-CF6F-4A8F-9ECB-10BBA7132421}">
      <dsp:nvSpPr>
        <dsp:cNvPr id="0" name=""/>
        <dsp:cNvSpPr/>
      </dsp:nvSpPr>
      <dsp:spPr>
        <a:xfrm>
          <a:off x="0" y="696515"/>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D9E668-E713-4E67-BED5-F31A82A91BC8}">
      <dsp:nvSpPr>
        <dsp:cNvPr id="0" name=""/>
        <dsp:cNvSpPr/>
      </dsp:nvSpPr>
      <dsp:spPr>
        <a:xfrm>
          <a:off x="0" y="696515"/>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David Belton</a:t>
          </a:r>
        </a:p>
      </dsp:txBody>
      <dsp:txXfrm>
        <a:off x="0" y="696515"/>
        <a:ext cx="6089650" cy="696515"/>
      </dsp:txXfrm>
    </dsp:sp>
    <dsp:sp modelId="{12D7846F-B3AD-4D2C-9191-998852C7CCCA}">
      <dsp:nvSpPr>
        <dsp:cNvPr id="0" name=""/>
        <dsp:cNvSpPr/>
      </dsp:nvSpPr>
      <dsp:spPr>
        <a:xfrm>
          <a:off x="0" y="1393031"/>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1BADCFA-153F-4C1D-9982-3ABA8CE7B97F}">
      <dsp:nvSpPr>
        <dsp:cNvPr id="0" name=""/>
        <dsp:cNvSpPr/>
      </dsp:nvSpPr>
      <dsp:spPr>
        <a:xfrm>
          <a:off x="0" y="1393031"/>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Tom De </a:t>
          </a:r>
          <a:r>
            <a:rPr lang="en-AU" sz="3200" kern="1200" dirty="0" err="1"/>
            <a:t>Ruijter</a:t>
          </a:r>
          <a:endParaRPr lang="en-US" sz="3200" kern="1200" dirty="0"/>
        </a:p>
      </dsp:txBody>
      <dsp:txXfrm>
        <a:off x="0" y="1393031"/>
        <a:ext cx="6089650" cy="696515"/>
      </dsp:txXfrm>
    </dsp:sp>
    <dsp:sp modelId="{979CC04A-C711-4EEF-BA2C-AC9F232C37E1}">
      <dsp:nvSpPr>
        <dsp:cNvPr id="0" name=""/>
        <dsp:cNvSpPr/>
      </dsp:nvSpPr>
      <dsp:spPr>
        <a:xfrm>
          <a:off x="0" y="2089546"/>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F685664-5295-465D-BE80-23A9866B02D9}">
      <dsp:nvSpPr>
        <dsp:cNvPr id="0" name=""/>
        <dsp:cNvSpPr/>
      </dsp:nvSpPr>
      <dsp:spPr>
        <a:xfrm>
          <a:off x="0" y="2089546"/>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Kevin Glasson</a:t>
          </a:r>
          <a:endParaRPr lang="en-US" sz="3200" kern="1200" dirty="0"/>
        </a:p>
      </dsp:txBody>
      <dsp:txXfrm>
        <a:off x="0" y="2089546"/>
        <a:ext cx="6089650" cy="696515"/>
      </dsp:txXfrm>
    </dsp:sp>
    <dsp:sp modelId="{41E050A2-0F7E-4ED3-97D0-19F8CAFE5AB0}">
      <dsp:nvSpPr>
        <dsp:cNvPr id="0" name=""/>
        <dsp:cNvSpPr/>
      </dsp:nvSpPr>
      <dsp:spPr>
        <a:xfrm>
          <a:off x="0" y="2786062"/>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C51EF76-FA07-435C-9E4B-926A7232082D}">
      <dsp:nvSpPr>
        <dsp:cNvPr id="0" name=""/>
        <dsp:cNvSpPr/>
      </dsp:nvSpPr>
      <dsp:spPr>
        <a:xfrm>
          <a:off x="0" y="2786062"/>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Petra </a:t>
          </a:r>
          <a:r>
            <a:rPr lang="en-AU" sz="3200" kern="1200" dirty="0" err="1"/>
            <a:t>Helmholz</a:t>
          </a:r>
          <a:endParaRPr lang="en-US" sz="3200" kern="1200" dirty="0"/>
        </a:p>
      </dsp:txBody>
      <dsp:txXfrm>
        <a:off x="0" y="2786062"/>
        <a:ext cx="6089650" cy="696515"/>
      </dsp:txXfrm>
    </dsp:sp>
    <dsp:sp modelId="{87E548ED-C625-4501-BFA2-CB6C5B57D4A3}">
      <dsp:nvSpPr>
        <dsp:cNvPr id="0" name=""/>
        <dsp:cNvSpPr/>
      </dsp:nvSpPr>
      <dsp:spPr>
        <a:xfrm>
          <a:off x="0" y="3482578"/>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BF287B-431E-4D0D-B2F5-516C03849AA8}">
      <dsp:nvSpPr>
        <dsp:cNvPr id="0" name=""/>
        <dsp:cNvSpPr/>
      </dsp:nvSpPr>
      <dsp:spPr>
        <a:xfrm>
          <a:off x="0" y="3482578"/>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Nathan </a:t>
          </a:r>
          <a:r>
            <a:rPr lang="en-AU" sz="3200" kern="1200" dirty="0" err="1"/>
            <a:t>Jombwe</a:t>
          </a:r>
          <a:endParaRPr lang="en-US" sz="3200" kern="1200" dirty="0"/>
        </a:p>
      </dsp:txBody>
      <dsp:txXfrm>
        <a:off x="0" y="3482578"/>
        <a:ext cx="6089650" cy="696515"/>
      </dsp:txXfrm>
    </dsp:sp>
    <dsp:sp modelId="{5E6230B8-977E-4D25-9A51-46B438D5921C}">
      <dsp:nvSpPr>
        <dsp:cNvPr id="0" name=""/>
        <dsp:cNvSpPr/>
      </dsp:nvSpPr>
      <dsp:spPr>
        <a:xfrm>
          <a:off x="0" y="4179093"/>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B0D870F-A958-46A0-9F57-9F68666BC978}">
      <dsp:nvSpPr>
        <dsp:cNvPr id="0" name=""/>
        <dsp:cNvSpPr/>
      </dsp:nvSpPr>
      <dsp:spPr>
        <a:xfrm>
          <a:off x="0" y="4179093"/>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Iman Kareem</a:t>
          </a:r>
          <a:endParaRPr lang="en-US" sz="3200" kern="1200" dirty="0"/>
        </a:p>
      </dsp:txBody>
      <dsp:txXfrm>
        <a:off x="0" y="4179093"/>
        <a:ext cx="6089650" cy="696515"/>
      </dsp:txXfrm>
    </dsp:sp>
    <dsp:sp modelId="{E0B55D9B-59B0-42C2-BE0D-3E706F2C8C05}">
      <dsp:nvSpPr>
        <dsp:cNvPr id="0" name=""/>
        <dsp:cNvSpPr/>
      </dsp:nvSpPr>
      <dsp:spPr>
        <a:xfrm>
          <a:off x="0" y="4875609"/>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2D4B63F-3B81-41B8-AC8F-22D63E07B4C4}">
      <dsp:nvSpPr>
        <dsp:cNvPr id="0" name=""/>
        <dsp:cNvSpPr/>
      </dsp:nvSpPr>
      <dsp:spPr>
        <a:xfrm>
          <a:off x="0" y="4875609"/>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Bradley </a:t>
          </a:r>
          <a:r>
            <a:rPr lang="en-AU" sz="3200" kern="1200" dirty="0" err="1"/>
            <a:t>Schupp</a:t>
          </a:r>
          <a:endParaRPr lang="en-US" sz="3200" kern="1200" dirty="0"/>
        </a:p>
      </dsp:txBody>
      <dsp:txXfrm>
        <a:off x="0" y="4875609"/>
        <a:ext cx="6089650" cy="6965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FCA3A7-C1EB-49A5-8A72-309B67535626}" type="datetimeFigureOut">
              <a:rPr lang="en-GB" smtClean="0"/>
              <a:t>16/02/2018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E88515-6B2B-4246-882B-BA3CCDB30065}" type="slidenum">
              <a:rPr lang="en-GB" smtClean="0"/>
              <a:t>‹#›</a:t>
            </a:fld>
            <a:endParaRPr lang="en-GB"/>
          </a:p>
        </p:txBody>
      </p:sp>
    </p:spTree>
    <p:extLst>
      <p:ext uri="{BB962C8B-B14F-4D97-AF65-F5344CB8AC3E}">
        <p14:creationId xmlns:p14="http://schemas.microsoft.com/office/powerpoint/2010/main" val="1850134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normAutofit/>
          </a:bodyPr>
          <a:lstStyle/>
          <a:p>
            <a:r>
              <a:rPr lang="en-US" dirty="0"/>
              <a:t>Hi my name is Jack </a:t>
            </a:r>
            <a:r>
              <a:rPr lang="en-US" dirty="0" err="1"/>
              <a:t>Downes</a:t>
            </a:r>
            <a:r>
              <a:rPr lang="en-US" dirty="0"/>
              <a:t>.</a:t>
            </a:r>
          </a:p>
          <a:p>
            <a:endParaRPr lang="en-US" dirty="0"/>
          </a:p>
          <a:p>
            <a:r>
              <a:rPr lang="en-US" dirty="0"/>
              <a:t>And I’ve developed a tool to effectively capture heat data for the City of Melville.</a:t>
            </a:r>
          </a:p>
          <a:p>
            <a:endParaRPr lang="en-US" dirty="0"/>
          </a:p>
          <a:p>
            <a:r>
              <a:rPr lang="en-US" dirty="0"/>
              <a:t>Before I go on to introduce the solution, I’d like to explain the relationship between local government and mapping heat.</a:t>
            </a:r>
          </a:p>
        </p:txBody>
      </p:sp>
      <p:sp>
        <p:nvSpPr>
          <p:cNvPr id="4" name="Slide Number Placeholder 3"/>
          <p:cNvSpPr>
            <a:spLocks noGrp="1"/>
          </p:cNvSpPr>
          <p:nvPr>
            <p:ph type="sldNum" sz="quarter" idx="10"/>
          </p:nvPr>
        </p:nvSpPr>
        <p:spPr/>
        <p:txBody>
          <a:bodyPr/>
          <a:lstStyle/>
          <a:p>
            <a:fld id="{9F93EA95-ED7F-0A4B-BCFF-4F6FB9D007B9}" type="slidenum">
              <a:rPr lang="en-US" smtClean="0">
                <a:solidFill>
                  <a:prstClr val="black"/>
                </a:solidFill>
                <a:latin typeface="Calibri"/>
              </a:rPr>
              <a:pPr/>
              <a:t>1</a:t>
            </a:fld>
            <a:endParaRPr lang="en-US" dirty="0">
              <a:solidFill>
                <a:prstClr val="black"/>
              </a:solidFill>
              <a:latin typeface="Calibri"/>
            </a:endParaRPr>
          </a:p>
        </p:txBody>
      </p:sp>
    </p:spTree>
    <p:extLst>
      <p:ext uri="{BB962C8B-B14F-4D97-AF65-F5344CB8AC3E}">
        <p14:creationId xmlns:p14="http://schemas.microsoft.com/office/powerpoint/2010/main" val="16222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City of Melville are tasked with balancing the affects of Heat Islands and Urban Forests.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Heat Islands represent metropolitan areas which are significantly warmer due to energy retained in man made materials.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This can be combatted by Urban Forests, which are areas of vegetation that can act to cool air along with a host of other benefits.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As metropolitan living becomes more dense finding the balance is a question of mitigating the affect of heat islands and fully utilizing the cooling power of urban forests.</a:t>
            </a:r>
          </a:p>
          <a:p>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You can see clearly in this thermal satellite image of Melville the interaction between the two environments, the higher temperature road networks shown red weaving around the lower temperature forests and parks shown in green.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However the information in this form is a broad snapshot of radiant temperature, making it difficult to make material specific design decisions.</a:t>
            </a:r>
          </a:p>
        </p:txBody>
      </p:sp>
      <p:sp>
        <p:nvSpPr>
          <p:cNvPr id="4" name="Slide Number Placeholder 3"/>
          <p:cNvSpPr>
            <a:spLocks noGrp="1"/>
          </p:cNvSpPr>
          <p:nvPr>
            <p:ph type="sldNum" sz="quarter" idx="10"/>
          </p:nvPr>
        </p:nvSpPr>
        <p:spPr/>
        <p:txBody>
          <a:bodyPr/>
          <a:lstStyle/>
          <a:p>
            <a:fld id="{B9E88515-6B2B-4246-882B-BA3CCDB30065}" type="slidenum">
              <a:rPr lang="en-GB" smtClean="0"/>
              <a:t>2</a:t>
            </a:fld>
            <a:endParaRPr lang="en-GB"/>
          </a:p>
        </p:txBody>
      </p:sp>
    </p:spTree>
    <p:extLst>
      <p:ext uri="{BB962C8B-B14F-4D97-AF65-F5344CB8AC3E}">
        <p14:creationId xmlns:p14="http://schemas.microsoft.com/office/powerpoint/2010/main" val="170925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is a non-extensive list of issues faced by Local government when making these design choices.</a:t>
            </a:r>
          </a:p>
          <a:p>
            <a:endParaRPr lang="en-AU" dirty="0"/>
          </a:p>
          <a:p>
            <a:r>
              <a:rPr lang="en-AU" dirty="0"/>
              <a:t>limited and costly thermal imagery, manual labour or simply best judgement.</a:t>
            </a:r>
          </a:p>
          <a:p>
            <a:endParaRPr lang="en-AU" dirty="0"/>
          </a:p>
          <a:p>
            <a:r>
              <a:rPr lang="en-AU" dirty="0"/>
              <a:t>For my Summer internship with ICP I’ve been looking into a way to help decision makers make evidence based choices, by supplying them with granular, time sensitive data.</a:t>
            </a:r>
            <a:endParaRPr lang="en-GB" dirty="0"/>
          </a:p>
        </p:txBody>
      </p:sp>
      <p:sp>
        <p:nvSpPr>
          <p:cNvPr id="4" name="Slide Number Placeholder 3"/>
          <p:cNvSpPr>
            <a:spLocks noGrp="1"/>
          </p:cNvSpPr>
          <p:nvPr>
            <p:ph type="sldNum" sz="quarter" idx="10"/>
          </p:nvPr>
        </p:nvSpPr>
        <p:spPr/>
        <p:txBody>
          <a:bodyPr/>
          <a:lstStyle/>
          <a:p>
            <a:fld id="{B9E88515-6B2B-4246-882B-BA3CCDB30065}" type="slidenum">
              <a:rPr lang="en-GB" smtClean="0"/>
              <a:t>3</a:t>
            </a:fld>
            <a:endParaRPr lang="en-GB"/>
          </a:p>
        </p:txBody>
      </p:sp>
    </p:spTree>
    <p:extLst>
      <p:ext uri="{BB962C8B-B14F-4D97-AF65-F5344CB8AC3E}">
        <p14:creationId xmlns:p14="http://schemas.microsoft.com/office/powerpoint/2010/main" val="3734661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do this we arrived at a solution that:</a:t>
            </a:r>
          </a:p>
          <a:p>
            <a:r>
              <a:rPr lang="en-AU" dirty="0"/>
              <a:t>1. Would provide Data that is more localised and accountable</a:t>
            </a:r>
          </a:p>
          <a:p>
            <a:r>
              <a:rPr lang="en-AU" dirty="0"/>
              <a:t>2. Would Cost a fraction of the price of thermal imagery</a:t>
            </a:r>
            <a:endParaRPr lang="en-GB" dirty="0"/>
          </a:p>
          <a:p>
            <a:r>
              <a:rPr lang="en-AU" dirty="0"/>
              <a:t>3. Is flexible enough to scale and adapt to project requirements </a:t>
            </a:r>
          </a:p>
        </p:txBody>
      </p:sp>
      <p:sp>
        <p:nvSpPr>
          <p:cNvPr id="4" name="Slide Number Placeholder 3"/>
          <p:cNvSpPr>
            <a:spLocks noGrp="1"/>
          </p:cNvSpPr>
          <p:nvPr>
            <p:ph type="sldNum" sz="quarter" idx="10"/>
          </p:nvPr>
        </p:nvSpPr>
        <p:spPr/>
        <p:txBody>
          <a:bodyPr/>
          <a:lstStyle/>
          <a:p>
            <a:fld id="{B9E88515-6B2B-4246-882B-BA3CCDB30065}" type="slidenum">
              <a:rPr lang="en-GB" smtClean="0"/>
              <a:t>4</a:t>
            </a:fld>
            <a:endParaRPr lang="en-GB"/>
          </a:p>
        </p:txBody>
      </p:sp>
    </p:spTree>
    <p:extLst>
      <p:ext uri="{BB962C8B-B14F-4D97-AF65-F5344CB8AC3E}">
        <p14:creationId xmlns:p14="http://schemas.microsoft.com/office/powerpoint/2010/main" val="285095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 give you the solution. A </a:t>
            </a:r>
            <a:r>
              <a:rPr lang="en-AU" dirty="0" err="1"/>
              <a:t>LoRaWAN</a:t>
            </a:r>
            <a:r>
              <a:rPr lang="en-AU" dirty="0"/>
              <a:t> enabled battery powered sensor array.</a:t>
            </a:r>
          </a:p>
          <a:p>
            <a:endParaRPr lang="en-AU" dirty="0"/>
          </a:p>
          <a:p>
            <a:r>
              <a:rPr lang="en-AU" dirty="0"/>
              <a:t>Boasting recording intervals as regular as 60 seconds, a battery life that can endure for weeks and sharp good looks. The </a:t>
            </a:r>
            <a:r>
              <a:rPr lang="en-AU" dirty="0" err="1"/>
              <a:t>LoRaWAN</a:t>
            </a:r>
            <a:r>
              <a:rPr lang="en-AU" dirty="0"/>
              <a:t> Temperature Sensor provides an elegant solution to an array of questions.</a:t>
            </a:r>
          </a:p>
        </p:txBody>
      </p:sp>
      <p:sp>
        <p:nvSpPr>
          <p:cNvPr id="4" name="Slide Number Placeholder 3"/>
          <p:cNvSpPr>
            <a:spLocks noGrp="1"/>
          </p:cNvSpPr>
          <p:nvPr>
            <p:ph type="sldNum" sz="quarter" idx="10"/>
          </p:nvPr>
        </p:nvSpPr>
        <p:spPr/>
        <p:txBody>
          <a:bodyPr/>
          <a:lstStyle/>
          <a:p>
            <a:fld id="{B9E88515-6B2B-4246-882B-BA3CCDB30065}" type="slidenum">
              <a:rPr lang="en-GB" smtClean="0"/>
              <a:t>5</a:t>
            </a:fld>
            <a:endParaRPr lang="en-GB"/>
          </a:p>
        </p:txBody>
      </p:sp>
    </p:spTree>
    <p:extLst>
      <p:ext uri="{BB962C8B-B14F-4D97-AF65-F5344CB8AC3E}">
        <p14:creationId xmlns:p14="http://schemas.microsoft.com/office/powerpoint/2010/main" val="830241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beauty of this solution compared to others is it’s low cost, versatility and scalability. </a:t>
            </a:r>
          </a:p>
          <a:p>
            <a:endParaRPr lang="en-AU"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FF0000"/>
                </a:solidFill>
              </a:rPr>
              <a:t>The unit includes a light sensor for tracking real time exposure to sun light, and an external sensor that can read the ambient air temperature.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FF0000"/>
                </a:solidFill>
              </a:rPr>
              <a:t>Any amount of low power sensors can be added to the system to record things like moisture levels, humidity and even location (for those sensors that disappear).</a:t>
            </a:r>
          </a:p>
          <a:p>
            <a:endParaRPr lang="en-AU" dirty="0">
              <a:solidFill>
                <a:srgbClr val="FF0000"/>
              </a:solidFill>
            </a:endParaRPr>
          </a:p>
          <a:p>
            <a:r>
              <a:rPr lang="en-AU" dirty="0"/>
              <a:t>For this project I’ve built 3 sensors that can be deployed independently, but any number can be added to the same gateway, all their data being stored in the same location and pulled together to be visualised in what ever manner makes the most sense.</a:t>
            </a:r>
          </a:p>
          <a:p>
            <a:endParaRPr lang="en-AU" dirty="0">
              <a:solidFill>
                <a:srgbClr val="FF0000"/>
              </a:solidFill>
            </a:endParaRPr>
          </a:p>
          <a:p>
            <a:endParaRPr lang="en-AU" dirty="0">
              <a:solidFill>
                <a:srgbClr val="FF0000"/>
              </a:solidFill>
            </a:endParaRPr>
          </a:p>
        </p:txBody>
      </p:sp>
      <p:sp>
        <p:nvSpPr>
          <p:cNvPr id="4" name="Slide Number Placeholder 3"/>
          <p:cNvSpPr>
            <a:spLocks noGrp="1"/>
          </p:cNvSpPr>
          <p:nvPr>
            <p:ph type="sldNum" sz="quarter" idx="10"/>
          </p:nvPr>
        </p:nvSpPr>
        <p:spPr/>
        <p:txBody>
          <a:bodyPr/>
          <a:lstStyle/>
          <a:p>
            <a:fld id="{B9E88515-6B2B-4246-882B-BA3CCDB30065}" type="slidenum">
              <a:rPr lang="en-GB" smtClean="0"/>
              <a:t>6</a:t>
            </a:fld>
            <a:endParaRPr lang="en-GB"/>
          </a:p>
        </p:txBody>
      </p:sp>
    </p:spTree>
    <p:extLst>
      <p:ext uri="{BB962C8B-B14F-4D97-AF65-F5344CB8AC3E}">
        <p14:creationId xmlns:p14="http://schemas.microsoft.com/office/powerpoint/2010/main" val="398288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an example of how the unit can be deployed.</a:t>
            </a:r>
          </a:p>
          <a:p>
            <a:endParaRPr lang="en-AU" dirty="0"/>
          </a:p>
          <a:p>
            <a:r>
              <a:rPr lang="en-AU" dirty="0"/>
              <a:t>Two sensors were left overnight, one on a grassy field another on light coloured concrete. </a:t>
            </a:r>
          </a:p>
          <a:p>
            <a:endParaRPr lang="en-AU" dirty="0"/>
          </a:p>
          <a:p>
            <a:r>
              <a:rPr lang="en-AU" dirty="0"/>
              <a:t>Overnight the sensors fed information back to the database at two minute intervals.</a:t>
            </a:r>
          </a:p>
          <a:p>
            <a:endParaRPr lang="en-AU" dirty="0"/>
          </a:p>
          <a:p>
            <a:r>
              <a:rPr lang="en-AU" dirty="0"/>
              <a:t>Plotting this data side by side you can see the difference in how the materials handle heat dissipation despite being 200m apart.</a:t>
            </a:r>
          </a:p>
          <a:p>
            <a:endParaRPr lang="en-AU" dirty="0"/>
          </a:p>
          <a:p>
            <a:r>
              <a:rPr lang="en-AU" dirty="0"/>
              <a:t>During daylight hours concrete and grass sit at a similar temperature, but as darkness falls the grass rapidly drops to below 20 degrees while the concrete dissipates heat much slower.</a:t>
            </a:r>
          </a:p>
          <a:p>
            <a:endParaRPr lang="en-AU" dirty="0"/>
          </a:p>
          <a:p>
            <a:r>
              <a:rPr lang="en-AU" dirty="0"/>
              <a:t>From this we can intuitively understand the differences in Heat Islands and Urban Forests.</a:t>
            </a:r>
            <a:endParaRPr lang="en-GB" dirty="0"/>
          </a:p>
        </p:txBody>
      </p:sp>
      <p:sp>
        <p:nvSpPr>
          <p:cNvPr id="4" name="Slide Number Placeholder 3"/>
          <p:cNvSpPr>
            <a:spLocks noGrp="1"/>
          </p:cNvSpPr>
          <p:nvPr>
            <p:ph type="sldNum" sz="quarter" idx="10"/>
          </p:nvPr>
        </p:nvSpPr>
        <p:spPr/>
        <p:txBody>
          <a:bodyPr/>
          <a:lstStyle/>
          <a:p>
            <a:fld id="{B9E88515-6B2B-4246-882B-BA3CCDB30065}" type="slidenum">
              <a:rPr lang="en-GB" smtClean="0"/>
              <a:t>7</a:t>
            </a:fld>
            <a:endParaRPr lang="en-GB"/>
          </a:p>
        </p:txBody>
      </p:sp>
    </p:spTree>
    <p:extLst>
      <p:ext uri="{BB962C8B-B14F-4D97-AF65-F5344CB8AC3E}">
        <p14:creationId xmlns:p14="http://schemas.microsoft.com/office/powerpoint/2010/main" val="2800401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are 3 alternative materials that could be found in a playground. Again looking at heat dissipation over night with each plotted side by side, some interesting points stand out.</a:t>
            </a:r>
          </a:p>
          <a:p>
            <a:endParaRPr lang="en-AU" dirty="0"/>
          </a:p>
          <a:p>
            <a:r>
              <a:rPr lang="en-AU" dirty="0"/>
              <a:t>All three surfaces lose heat at a similar rate, but the rate in which they heat up in the morning begins to vary. </a:t>
            </a:r>
          </a:p>
          <a:p>
            <a:endParaRPr lang="en-AU" dirty="0"/>
          </a:p>
          <a:p>
            <a:r>
              <a:rPr lang="en-AU" dirty="0"/>
              <a:t>We can see that in this case a plastic based fake grass will reach a higher temperature than concrete by 8am in the morning.</a:t>
            </a:r>
          </a:p>
          <a:p>
            <a:endParaRPr lang="en-AU" dirty="0"/>
          </a:p>
          <a:p>
            <a:r>
              <a:rPr lang="en-AU" dirty="0"/>
              <a:t>T</a:t>
            </a:r>
            <a:r>
              <a:rPr lang="en-GB" dirty="0"/>
              <a:t>his more direct insight into material properties can help identify trouble materials and better enable people to plan for cooler choices.</a:t>
            </a:r>
          </a:p>
        </p:txBody>
      </p:sp>
      <p:sp>
        <p:nvSpPr>
          <p:cNvPr id="4" name="Slide Number Placeholder 3"/>
          <p:cNvSpPr>
            <a:spLocks noGrp="1"/>
          </p:cNvSpPr>
          <p:nvPr>
            <p:ph type="sldNum" sz="quarter" idx="10"/>
          </p:nvPr>
        </p:nvSpPr>
        <p:spPr/>
        <p:txBody>
          <a:bodyPr/>
          <a:lstStyle/>
          <a:p>
            <a:fld id="{B9E88515-6B2B-4246-882B-BA3CCDB30065}" type="slidenum">
              <a:rPr lang="en-GB" smtClean="0"/>
              <a:t>8</a:t>
            </a:fld>
            <a:endParaRPr lang="en-GB"/>
          </a:p>
        </p:txBody>
      </p:sp>
    </p:spTree>
    <p:extLst>
      <p:ext uri="{BB962C8B-B14F-4D97-AF65-F5344CB8AC3E}">
        <p14:creationId xmlns:p14="http://schemas.microsoft.com/office/powerpoint/2010/main" val="3838868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conclusion</a:t>
            </a:r>
          </a:p>
          <a:p>
            <a:endParaRPr lang="en-AU" dirty="0"/>
          </a:p>
          <a:p>
            <a:r>
              <a:rPr lang="en-AU" dirty="0"/>
              <a:t>I see this technology as a viable tool to studies into local climate control for the City of Melville. </a:t>
            </a:r>
          </a:p>
          <a:p>
            <a:endParaRPr lang="en-AU" dirty="0"/>
          </a:p>
          <a:p>
            <a:r>
              <a:rPr lang="en-AU" dirty="0"/>
              <a:t>With a growing public interest in our climate, I hope a sensor network of this type can take the guess work out of making our urban environments a cooler more inviting place to inhabit.</a:t>
            </a:r>
            <a:endParaRPr lang="en-GB" dirty="0"/>
          </a:p>
        </p:txBody>
      </p:sp>
      <p:sp>
        <p:nvSpPr>
          <p:cNvPr id="4" name="Slide Number Placeholder 3"/>
          <p:cNvSpPr>
            <a:spLocks noGrp="1"/>
          </p:cNvSpPr>
          <p:nvPr>
            <p:ph type="sldNum" sz="quarter" idx="10"/>
          </p:nvPr>
        </p:nvSpPr>
        <p:spPr/>
        <p:txBody>
          <a:bodyPr/>
          <a:lstStyle/>
          <a:p>
            <a:fld id="{B9E88515-6B2B-4246-882B-BA3CCDB30065}" type="slidenum">
              <a:rPr lang="en-GB" smtClean="0"/>
              <a:t>9</a:t>
            </a:fld>
            <a:endParaRPr lang="en-GB"/>
          </a:p>
        </p:txBody>
      </p:sp>
    </p:spTree>
    <p:extLst>
      <p:ext uri="{BB962C8B-B14F-4D97-AF65-F5344CB8AC3E}">
        <p14:creationId xmlns:p14="http://schemas.microsoft.com/office/powerpoint/2010/main" val="4145897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4_Title Slide-animated gradient">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561600" y="432000"/>
            <a:ext cx="1266128" cy="780288"/>
          </a:xfrm>
          <a:prstGeom prst="rect">
            <a:avLst/>
          </a:prstGeom>
        </p:spPr>
      </p:pic>
      <p:sp>
        <p:nvSpPr>
          <p:cNvPr id="16" name="Subtitle 2"/>
          <p:cNvSpPr>
            <a:spLocks noGrp="1"/>
          </p:cNvSpPr>
          <p:nvPr>
            <p:ph type="subTitle" idx="1" hasCustomPrompt="1"/>
          </p:nvPr>
        </p:nvSpPr>
        <p:spPr>
          <a:xfrm>
            <a:off x="625995" y="5057598"/>
            <a:ext cx="11061895" cy="384175"/>
          </a:xfrm>
          <a:prstGeom prst="rect">
            <a:avLst/>
          </a:prstGeom>
        </p:spPr>
        <p:txBody>
          <a:bodyPr lIns="91420" tIns="45710" rIns="91420" bIns="45710" anchor="b" anchorCtr="0">
            <a:noAutofit/>
          </a:bodyPr>
          <a:lstStyle>
            <a:lvl1pPr marL="0" indent="0" algn="l">
              <a:buNone/>
              <a:defRPr sz="1867" b="0" i="0">
                <a:solidFill>
                  <a:schemeClr val="tx1">
                    <a:lumMod val="60000"/>
                    <a:lumOff val="40000"/>
                  </a:schemeClr>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867" b="0" i="0" spc="0" baseline="0">
                <a:solidFill>
                  <a:schemeClr val="tx1">
                    <a:lumMod val="60000"/>
                    <a:lumOff val="40000"/>
                  </a:schemeClr>
                </a:solidFill>
                <a:latin typeface="+mj-lt"/>
                <a:cs typeface="CiscoSans Thin"/>
              </a:defRPr>
            </a:lvl1pPr>
          </a:lstStyle>
          <a:p>
            <a:r>
              <a:rPr lang="en-GB" dirty="0"/>
              <a:t>Presentation Title Goes Here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76800" y="295821"/>
            <a:ext cx="7044888" cy="3144849"/>
          </a:xfrm>
          <a:prstGeom prst="rect">
            <a:avLst/>
          </a:prstGeom>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247363" y="5861720"/>
            <a:ext cx="3074056" cy="516083"/>
          </a:xfrm>
          <a:prstGeom prst="rect">
            <a:avLst/>
          </a:prstGeom>
        </p:spPr>
      </p:pic>
      <p:pic>
        <p:nvPicPr>
          <p:cNvPr id="12" name="Picture 11" descr="Woodside_HORZBOX_rev-red.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797303" y="5748351"/>
            <a:ext cx="2124385" cy="735149"/>
          </a:xfrm>
          <a:prstGeom prst="rect">
            <a:avLst/>
          </a:prstGeom>
        </p:spPr>
      </p:pic>
      <p:pic>
        <p:nvPicPr>
          <p:cNvPr id="5" name="Picture 4"/>
          <p:cNvPicPr>
            <a:picLocks noChangeAspect="1"/>
          </p:cNvPicPr>
          <p:nvPr userDrawn="1"/>
        </p:nvPicPr>
        <p:blipFill rotWithShape="1">
          <a:blip r:embed="rId6" cstate="print">
            <a:extLst>
              <a:ext uri="{28A0092B-C50C-407E-A947-70E740481C1C}">
                <a14:useLocalDpi xmlns:a14="http://schemas.microsoft.com/office/drawing/2010/main" val="0"/>
              </a:ext>
            </a:extLst>
          </a:blip>
          <a:srcRect l="15204" t="17863" r="17768" b="17341"/>
          <a:stretch/>
        </p:blipFill>
        <p:spPr>
          <a:xfrm>
            <a:off x="4419599" y="5618446"/>
            <a:ext cx="1467853" cy="1002632"/>
          </a:xfrm>
          <a:prstGeom prst="rect">
            <a:avLst/>
          </a:prstGeom>
        </p:spPr>
      </p:pic>
    </p:spTree>
    <p:extLst>
      <p:ext uri="{BB962C8B-B14F-4D97-AF65-F5344CB8AC3E}">
        <p14:creationId xmlns:p14="http://schemas.microsoft.com/office/powerpoint/2010/main" val="536854558"/>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EAF-D7BC-4561-A27C-AD7BA8DB9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5F71B71-45DF-4C9A-830A-A01A61DB43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496439B-4459-4147-8BAC-BC338BA17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826FE4-C5BD-4D6F-8E9A-27246368384E}"/>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D5A86008-1465-444A-99DF-DB062EBF79CA}"/>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70AA0EA2-9566-4A15-8045-A515DE4A77C0}"/>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109337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22217-F3D5-48DC-B3DF-A6EE4C191B0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651823-7362-441A-82AA-4CC02EB23A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63A59E-C8B7-4DC2-AD3E-9E628B9062C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25142698-1122-4A99-91DD-1B1B3AF2B7DE}"/>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070765DD-F4D1-479F-83B9-45CB5F8D6215}"/>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155903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19DA04-34C9-42A8-A5F3-E8C55F9087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1F8B7F-4BF6-4BEC-8A04-9340BE77868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83A64B-6506-4421-8A2E-8880DD9E5D4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6560CE9-EEA9-4A3E-8E1C-89F07E09D6B0}"/>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C08B3C4C-8A59-4205-B36E-788AB6FEC3FF}"/>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481660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89C9-4958-437C-A6AA-A28FB149FC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AE38620-33CC-42F5-893A-F56116079F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1322A70-627F-4A73-A410-4EC371C196F4}"/>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FFF7732-F592-4772-9D7B-49D3A03009D6}"/>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E1A201AC-2F9E-4D13-8286-1A1AF90BB8B7}"/>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618261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BB44-0116-4F61-BCF8-C43F829B69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94AF26-6322-495A-8BAB-6A90C38C6CF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FDE0B0-51CF-4F2C-A17C-40122B65B8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5C9578F5-DA76-4C6C-A03B-150A1441C070}"/>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A1E813F9-79CE-48C8-BCE3-1A01B888CC83}"/>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940412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F6FC-C4F9-4062-AF44-EDBD0AEAE4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7998E4E-CA55-4D23-963D-82D36FE0D9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4804920-3204-4136-A5B9-DBD1917AB62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7131D6E3-CE27-4517-BA5A-35A4AE02D93D}"/>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D7A07E60-5287-43A5-8B56-B8CCB05735D0}"/>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822220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144C-A4F0-4141-A543-5ACB4F0B706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743F3B-9D30-4FDB-94D5-A730B455CAC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5C197AC-D32F-4CDC-86CF-BA33A15F89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5B5A9A8-E07B-4C65-ADB4-D13C54437C15}"/>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F541FCE-C2B1-4339-B90A-081914117EF1}"/>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90419E16-C60A-467F-98B7-6B7A52D19B30}"/>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3816947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C73C-A20A-4841-B7D5-C4D8063A425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943D85E-F8F6-47FB-AD49-33DC6202C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34500C-B3F4-4ED4-B922-CCFBA21A4E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7F7BB5-1AA4-4BCE-8AF1-928524C52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B979EA1-5518-437F-A061-F97BB01020D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E92F11A-5ED5-42B7-B154-BF112B4FAD0A}"/>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2D299031-3727-4DA7-AC3A-F4EF7CCFB0FC}"/>
              </a:ext>
            </a:extLst>
          </p:cNvPr>
          <p:cNvSpPr>
            <a:spLocks noGrp="1"/>
          </p:cNvSpPr>
          <p:nvPr>
            <p:ph type="ftr" sz="quarter" idx="11"/>
          </p:nvPr>
        </p:nvSpPr>
        <p:spPr/>
        <p:txBody>
          <a:bodyPr/>
          <a:lstStyle/>
          <a:p>
            <a:r>
              <a:rPr lang="en-GB"/>
              <a:t>Jack Downes</a:t>
            </a:r>
          </a:p>
        </p:txBody>
      </p:sp>
      <p:sp>
        <p:nvSpPr>
          <p:cNvPr id="9" name="Slide Number Placeholder 8">
            <a:extLst>
              <a:ext uri="{FF2B5EF4-FFF2-40B4-BE49-F238E27FC236}">
                <a16:creationId xmlns:a16="http://schemas.microsoft.com/office/drawing/2014/main" id="{005B00FD-3035-429E-A558-346220481CBD}"/>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900558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9719-0449-4FD0-AE26-B348CA21172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4C2E274-99A2-4413-922C-43996F99BC8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7C170792-3243-4B85-8C56-92556BC8E9AF}"/>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B87EF106-51D2-44A9-8989-74FBD8328E64}"/>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630631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DD252-1389-41EE-8116-22C5280FEF4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E175C8B3-0536-4BC4-B0BA-98961BD729FB}"/>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D0CC280D-996C-409D-B4F7-A120E989DC9C}"/>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387991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683C-EB1D-4F0E-9B9A-B18223F797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92E8DB-D675-46DA-9893-8927A99143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508F8E-9615-4126-B7B2-63EBC748008D}"/>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1630609-A665-49F0-98FC-AD92F8579776}"/>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22A2442-4074-4D54-97EC-3A6EE9B87914}"/>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613511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08A89-2871-4158-9424-5683DE6E41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65B786F-5125-40F4-86E0-A2AF37050D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C272446-E8FA-477F-AEF4-A1921334A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095228-95D4-4C4C-A027-E3E736B0BAD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06647464-AC43-47C6-B8C7-0290715A4DE4}"/>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71D588AC-A4CB-48D9-891E-7B62BCFFE3E5}"/>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036920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B8D6-8611-42FC-9EC8-0E526FD4B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0C75D61-F117-4B11-AE9A-19D4BEE0D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2A922D6-A053-4314-8105-B35D34946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4DD604-A191-47D8-8B29-A5E097A81EBD}"/>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29C3EB22-A10B-4938-8CE7-A2912AF290B0}"/>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40D7CF43-C911-486B-A489-B26CE4F411AB}"/>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358598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38AB-09AE-4862-A049-C626DC3B62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A985A3-AF68-428B-93A8-A385FA81ED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9A01CE-16F2-4DA6-A954-6F24FAFA766E}"/>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B6C55A49-B534-4B2D-A756-C6ACB273E3D3}"/>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85CCB7B-F93A-4C3A-9811-8DC12B90923B}"/>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1951160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00B2F-1E25-49F8-908C-62D7524B76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75CE0FC-3352-4346-9EB7-DFDDB0EFEC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568799-B433-40D1-9804-7382B170A3B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EA18712-CD3E-465A-9959-CC87BD40E78F}"/>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91ABDD38-117B-4629-9E6F-8A57F08A1314}"/>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319349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304C-F012-4E9E-8722-65A63665DB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F3748F6-78BD-4570-8B37-951EEA09EF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CDD55F-9B80-4BE6-B60A-06EB2E122C1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C791AD99-CF47-420A-865A-BA30E68A303E}"/>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5216B35-9C78-450F-8B51-E3ECDCE85DE4}"/>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253769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5BCE-B516-4453-9953-B58782B0C9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9536B55-491D-47AE-954F-94CDC27F0A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5ADAF4-2EA0-4C92-92F9-5A8EE27BB227}"/>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4D3C3E4-804B-4BFA-9604-3FF83C208F06}"/>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FDDEFA76-6657-444D-931D-E1687427C6D5}"/>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380268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7962-1DBF-45FF-AAEB-07CDA76E6D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295528-0B23-421C-B385-E7044533C9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2FA66E2-1930-4C1C-8095-CEB814424C7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BB020D-36D7-4966-9EBF-FE279884CF7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908A0A2D-D378-4FEA-BB92-F9B6DDCD0B2D}"/>
              </a:ext>
            </a:extLst>
          </p:cNvPr>
          <p:cNvSpPr>
            <a:spLocks noGrp="1"/>
          </p:cNvSpPr>
          <p:nvPr>
            <p:ph type="ftr" sz="quarter" idx="11"/>
          </p:nvPr>
        </p:nvSpPr>
        <p:spPr/>
        <p:txBody>
          <a:bodyPr/>
          <a:lstStyle/>
          <a:p>
            <a:r>
              <a:rPr lang="en-AU" dirty="0"/>
              <a:t>Jack </a:t>
            </a:r>
            <a:r>
              <a:rPr lang="en-AU" dirty="0" err="1"/>
              <a:t>Downes</a:t>
            </a:r>
            <a:endParaRPr lang="en-GB" dirty="0"/>
          </a:p>
        </p:txBody>
      </p:sp>
      <p:sp>
        <p:nvSpPr>
          <p:cNvPr id="7" name="Slide Number Placeholder 6">
            <a:extLst>
              <a:ext uri="{FF2B5EF4-FFF2-40B4-BE49-F238E27FC236}">
                <a16:creationId xmlns:a16="http://schemas.microsoft.com/office/drawing/2014/main" id="{5C828356-BBE4-462B-AAD7-B10F7B6A66C6}"/>
              </a:ext>
            </a:extLst>
          </p:cNvPr>
          <p:cNvSpPr>
            <a:spLocks noGrp="1"/>
          </p:cNvSpPr>
          <p:nvPr>
            <p:ph type="sldNum" sz="quarter" idx="12"/>
          </p:nvPr>
        </p:nvSpPr>
        <p:spPr/>
        <p:txBody>
          <a:bodyPr/>
          <a:lstStyle/>
          <a:p>
            <a:fld id="{8A395B54-C2E2-4A5B-992A-B656565324D4}" type="slidenum">
              <a:rPr lang="en-GB" smtClean="0"/>
              <a:t>‹#›</a:t>
            </a:fld>
            <a:endParaRPr lang="en-GB" dirty="0"/>
          </a:p>
        </p:txBody>
      </p:sp>
    </p:spTree>
    <p:extLst>
      <p:ext uri="{BB962C8B-B14F-4D97-AF65-F5344CB8AC3E}">
        <p14:creationId xmlns:p14="http://schemas.microsoft.com/office/powerpoint/2010/main" val="3512874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F94B-5A75-402A-8623-76561A0C815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CEF2FEF-B11F-4134-9C8F-8583F4F952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7535DBB-0A17-4B73-A210-6657A588B0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157C0FD-6CD3-4F2E-875B-1546E58F55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C76E7A-2E16-445B-9E73-CA5C699E239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F440494-8C0B-4CB6-8F56-C4D401EA2204}"/>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949B17F7-114F-4FCC-9F27-65F8F5CD98B5}"/>
              </a:ext>
            </a:extLst>
          </p:cNvPr>
          <p:cNvSpPr>
            <a:spLocks noGrp="1"/>
          </p:cNvSpPr>
          <p:nvPr>
            <p:ph type="ftr" sz="quarter" idx="11"/>
          </p:nvPr>
        </p:nvSpPr>
        <p:spPr/>
        <p:txBody>
          <a:bodyPr/>
          <a:lstStyle/>
          <a:p>
            <a:r>
              <a:rPr lang="en-GB"/>
              <a:t>Jack Downes</a:t>
            </a:r>
          </a:p>
        </p:txBody>
      </p:sp>
      <p:sp>
        <p:nvSpPr>
          <p:cNvPr id="9" name="Slide Number Placeholder 8">
            <a:extLst>
              <a:ext uri="{FF2B5EF4-FFF2-40B4-BE49-F238E27FC236}">
                <a16:creationId xmlns:a16="http://schemas.microsoft.com/office/drawing/2014/main" id="{47CBD1A8-15A1-4495-9FFF-F4EBD46F7DD3}"/>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140401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1B9E-2A33-4DD5-AE4D-4586E3F961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E35DE8D-2D40-4BAA-996C-AEEA8D7D38C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1091730-384F-4A8F-97D9-C3842A6FC519}"/>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FA450222-8C3B-4E73-806A-EF3B9AEE78B6}"/>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287351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15A5-B709-4191-A8F4-A68C8C41E0D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4CA0CC60-A24A-4799-97AB-591A3B90344C}"/>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7708F89E-2506-4959-AC58-637C7AE987F1}"/>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49148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385C-4FCE-4489-8F75-86CF4AB23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32F16B7-F2D6-4943-B123-63C1FBB21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31CB133-2A7C-4B78-BC0A-6822998A4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F653C5-D81A-4447-9A79-7201B97BFD96}"/>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548A2219-EEC7-4F68-AF75-C708BDF91304}"/>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47B312B9-200C-4956-A5FD-F4A15F605398}"/>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272114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92EFF0-22AF-4CB8-A763-967CCCDBEA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B0664F2-5788-490E-9629-903E1D9D1D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CD30B0-556D-4027-8A55-5C2F80214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85EA7A44-82B0-4B51-AEB0-FE9389FF3F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Jack Downes</a:t>
            </a:r>
          </a:p>
        </p:txBody>
      </p:sp>
      <p:sp>
        <p:nvSpPr>
          <p:cNvPr id="6" name="Slide Number Placeholder 5">
            <a:extLst>
              <a:ext uri="{FF2B5EF4-FFF2-40B4-BE49-F238E27FC236}">
                <a16:creationId xmlns:a16="http://schemas.microsoft.com/office/drawing/2014/main" id="{9AF8F8A3-DDB3-4126-BA08-CAF8AB554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395B54-C2E2-4A5B-992A-B656565324D4}" type="slidenum">
              <a:rPr lang="en-GB" smtClean="0"/>
              <a:t>‹#›</a:t>
            </a:fld>
            <a:endParaRPr lang="en-GB"/>
          </a:p>
        </p:txBody>
      </p:sp>
    </p:spTree>
    <p:extLst>
      <p:ext uri="{BB962C8B-B14F-4D97-AF65-F5344CB8AC3E}">
        <p14:creationId xmlns:p14="http://schemas.microsoft.com/office/powerpoint/2010/main" val="3770144056"/>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DC8F26-C09B-4E0F-818E-5AD159CBF9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6F6B5E-5031-498B-BCE8-37C284A9E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A432D4-107C-43E2-B977-70E150BFF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AA2C2B3B-3BDA-412B-AFEF-83381DB9B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Jack Downes</a:t>
            </a:r>
          </a:p>
        </p:txBody>
      </p:sp>
      <p:sp>
        <p:nvSpPr>
          <p:cNvPr id="6" name="Slide Number Placeholder 5">
            <a:extLst>
              <a:ext uri="{FF2B5EF4-FFF2-40B4-BE49-F238E27FC236}">
                <a16:creationId xmlns:a16="http://schemas.microsoft.com/office/drawing/2014/main" id="{F4FD46C5-F070-4EAE-93AE-FFC640394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4660C8-EB7F-44F5-9389-8BBDCB02BC8C}" type="slidenum">
              <a:rPr lang="en-GB" smtClean="0"/>
              <a:t>‹#›</a:t>
            </a:fld>
            <a:endParaRPr lang="en-GB"/>
          </a:p>
        </p:txBody>
      </p:sp>
    </p:spTree>
    <p:extLst>
      <p:ext uri="{BB962C8B-B14F-4D97-AF65-F5344CB8AC3E}">
        <p14:creationId xmlns:p14="http://schemas.microsoft.com/office/powerpoint/2010/main" val="39251371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creativecommons.org/licenses/by-nc-nd/3.0/" TargetMode="External"/><Relationship Id="rId4" Type="http://schemas.openxmlformats.org/officeDocument/2006/relationships/hyperlink" Target="http://www.freefoto.com/preview/31-06-8/St-James-s-Park--Lond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9" name="Rectangle 15"/>
          <p:cNvSpPr>
            <a:spLocks noChangeArrowheads="1"/>
          </p:cNvSpPr>
          <p:nvPr/>
        </p:nvSpPr>
        <p:spPr bwMode="auto">
          <a:xfrm>
            <a:off x="2" y="58617"/>
            <a:ext cx="246134" cy="492368"/>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endParaRPr lang="en-US" sz="2400" dirty="0"/>
          </a:p>
        </p:txBody>
      </p:sp>
      <p:sp>
        <p:nvSpPr>
          <p:cNvPr id="26642" name="Rectangle 18"/>
          <p:cNvSpPr>
            <a:spLocks noChangeArrowheads="1"/>
          </p:cNvSpPr>
          <p:nvPr/>
        </p:nvSpPr>
        <p:spPr bwMode="auto">
          <a:xfrm>
            <a:off x="15044629" y="4079858"/>
            <a:ext cx="323014"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3" name="Rectangle 19"/>
          <p:cNvSpPr>
            <a:spLocks noChangeArrowheads="1"/>
          </p:cNvSpPr>
          <p:nvPr/>
        </p:nvSpPr>
        <p:spPr bwMode="auto">
          <a:xfrm>
            <a:off x="15044629" y="5646191"/>
            <a:ext cx="323014"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4" name="Rectangle 20"/>
          <p:cNvSpPr>
            <a:spLocks noChangeArrowheads="1"/>
          </p:cNvSpPr>
          <p:nvPr/>
        </p:nvSpPr>
        <p:spPr bwMode="auto">
          <a:xfrm>
            <a:off x="15063864" y="5950991"/>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5" name="Rectangle 21"/>
          <p:cNvSpPr>
            <a:spLocks noChangeArrowheads="1"/>
          </p:cNvSpPr>
          <p:nvPr/>
        </p:nvSpPr>
        <p:spPr bwMode="auto">
          <a:xfrm>
            <a:off x="15063864" y="6509791"/>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8" name="Rectangle 24"/>
          <p:cNvSpPr>
            <a:spLocks noChangeArrowheads="1"/>
          </p:cNvSpPr>
          <p:nvPr/>
        </p:nvSpPr>
        <p:spPr bwMode="auto">
          <a:xfrm>
            <a:off x="5915259" y="6837862"/>
            <a:ext cx="361486"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9" name="Rectangle 25"/>
          <p:cNvSpPr>
            <a:spLocks noChangeArrowheads="1"/>
          </p:cNvSpPr>
          <p:nvPr/>
        </p:nvSpPr>
        <p:spPr bwMode="auto">
          <a:xfrm>
            <a:off x="5953731" y="7396661"/>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50" name="Rectangle 26"/>
          <p:cNvSpPr>
            <a:spLocks noChangeArrowheads="1"/>
          </p:cNvSpPr>
          <p:nvPr/>
        </p:nvSpPr>
        <p:spPr bwMode="auto">
          <a:xfrm>
            <a:off x="5953731" y="7985107"/>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51" name="Rectangle 27"/>
          <p:cNvSpPr>
            <a:spLocks noChangeArrowheads="1"/>
          </p:cNvSpPr>
          <p:nvPr/>
        </p:nvSpPr>
        <p:spPr bwMode="auto">
          <a:xfrm>
            <a:off x="5934496" y="8442307"/>
            <a:ext cx="323014"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5" name="Subtitle 4"/>
          <p:cNvSpPr>
            <a:spLocks noGrp="1"/>
          </p:cNvSpPr>
          <p:nvPr>
            <p:ph type="subTitle" idx="1"/>
          </p:nvPr>
        </p:nvSpPr>
        <p:spPr>
          <a:xfrm>
            <a:off x="745797" y="5032473"/>
            <a:ext cx="11061895" cy="384175"/>
          </a:xfrm>
        </p:spPr>
        <p:txBody>
          <a:bodyPr/>
          <a:lstStyle/>
          <a:p>
            <a:r>
              <a:rPr lang="en-US" dirty="0"/>
              <a:t>February 2018</a:t>
            </a:r>
          </a:p>
        </p:txBody>
      </p:sp>
      <p:sp>
        <p:nvSpPr>
          <p:cNvPr id="4" name="Title 3"/>
          <p:cNvSpPr>
            <a:spLocks noGrp="1"/>
          </p:cNvSpPr>
          <p:nvPr>
            <p:ph type="ctrTitle"/>
          </p:nvPr>
        </p:nvSpPr>
        <p:spPr>
          <a:xfrm>
            <a:off x="678171" y="3912543"/>
            <a:ext cx="11120203" cy="1119929"/>
          </a:xfrm>
        </p:spPr>
        <p:txBody>
          <a:bodyPr>
            <a:normAutofit fontScale="90000"/>
          </a:bodyPr>
          <a:lstStyle/>
          <a:p>
            <a:r>
              <a:rPr lang="en-US" dirty="0"/>
              <a:t>Summer Internship Program </a:t>
            </a:r>
            <a:br>
              <a:rPr lang="en-US" dirty="0"/>
            </a:br>
            <a:r>
              <a:rPr lang="en-AU" sz="4000" i="1" dirty="0" err="1"/>
              <a:t>LoRaWAN</a:t>
            </a:r>
            <a:r>
              <a:rPr lang="en-AU" sz="4000" i="1" dirty="0"/>
              <a:t> Temperature Sensors for the City of Melville</a:t>
            </a:r>
            <a:endParaRPr lang="en-US" i="1" dirty="0"/>
          </a:p>
        </p:txBody>
      </p:sp>
    </p:spTree>
    <p:extLst>
      <p:ext uri="{BB962C8B-B14F-4D97-AF65-F5344CB8AC3E}">
        <p14:creationId xmlns:p14="http://schemas.microsoft.com/office/powerpoint/2010/main" val="368642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31A87-1778-475A-809E-45D41F3410E7}"/>
              </a:ext>
            </a:extLst>
          </p:cNvPr>
          <p:cNvSpPr>
            <a:spLocks noGrp="1"/>
          </p:cNvSpPr>
          <p:nvPr>
            <p:ph type="title"/>
          </p:nvPr>
        </p:nvSpPr>
        <p:spPr>
          <a:xfrm>
            <a:off x="838200" y="811161"/>
            <a:ext cx="3335594" cy="5403370"/>
          </a:xfrm>
        </p:spPr>
        <p:txBody>
          <a:bodyPr>
            <a:normAutofit/>
          </a:bodyPr>
          <a:lstStyle/>
          <a:p>
            <a:r>
              <a:rPr lang="en-AU" sz="3100" dirty="0"/>
              <a:t>Acknowledgements</a:t>
            </a:r>
            <a:endParaRPr lang="en-GB" sz="3100"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4213254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67819AC0-4260-4B20-BCCF-F0F37C456A86}"/>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1A513B20-BBB0-46E6-B28E-6FC11AE48284}"/>
              </a:ext>
            </a:extLst>
          </p:cNvPr>
          <p:cNvSpPr>
            <a:spLocks noGrp="1"/>
          </p:cNvSpPr>
          <p:nvPr>
            <p:ph type="sldNum" sz="quarter" idx="12"/>
          </p:nvPr>
        </p:nvSpPr>
        <p:spPr/>
        <p:txBody>
          <a:bodyPr/>
          <a:lstStyle/>
          <a:p>
            <a:fld id="{8A395B54-C2E2-4A5B-992A-B656565324D4}" type="slidenum">
              <a:rPr lang="en-GB" smtClean="0"/>
              <a:t>10</a:t>
            </a:fld>
            <a:endParaRPr lang="en-GB"/>
          </a:p>
        </p:txBody>
      </p:sp>
    </p:spTree>
    <p:extLst>
      <p:ext uri="{BB962C8B-B14F-4D97-AF65-F5344CB8AC3E}">
        <p14:creationId xmlns:p14="http://schemas.microsoft.com/office/powerpoint/2010/main" val="1483326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2E3CE2-BE82-483D-BB79-56CE1CED20E0}"/>
              </a:ext>
            </a:extLst>
          </p:cNvPr>
          <p:cNvPicPr>
            <a:picLocks noChangeAspect="1"/>
          </p:cNvPicPr>
          <p:nvPr/>
        </p:nvPicPr>
        <p:blipFill rotWithShape="1">
          <a:blip r:embed="rId3"/>
          <a:srcRect l="4292" r="5887" b="2189"/>
          <a:stretch/>
        </p:blipFill>
        <p:spPr>
          <a:xfrm>
            <a:off x="5186079" y="406225"/>
            <a:ext cx="6553545" cy="5513015"/>
          </a:xfrm>
          <a:prstGeom prst="rect">
            <a:avLst/>
          </a:prstGeom>
        </p:spPr>
      </p:pic>
      <p:sp>
        <p:nvSpPr>
          <p:cNvPr id="2" name="Title 1">
            <a:extLst>
              <a:ext uri="{FF2B5EF4-FFF2-40B4-BE49-F238E27FC236}">
                <a16:creationId xmlns:a16="http://schemas.microsoft.com/office/drawing/2014/main" id="{BAD6F4C1-1361-4FB1-A450-ACF9F6AA9412}"/>
              </a:ext>
            </a:extLst>
          </p:cNvPr>
          <p:cNvSpPr>
            <a:spLocks noGrp="1"/>
          </p:cNvSpPr>
          <p:nvPr>
            <p:ph type="title"/>
          </p:nvPr>
        </p:nvSpPr>
        <p:spPr>
          <a:xfrm>
            <a:off x="452376" y="1818306"/>
            <a:ext cx="3657600" cy="2887579"/>
          </a:xfrm>
        </p:spPr>
        <p:txBody>
          <a:bodyPr vert="horz" lIns="91440" tIns="45720" rIns="91440" bIns="45720" rtlCol="0" anchor="b">
            <a:normAutofit/>
          </a:bodyPr>
          <a:lstStyle/>
          <a:p>
            <a:pPr algn="ctr"/>
            <a:r>
              <a:rPr lang="en-US" sz="4800" kern="1200" dirty="0">
                <a:latin typeface="+mj-lt"/>
                <a:ea typeface="+mj-ea"/>
                <a:cs typeface="+mj-cs"/>
              </a:rPr>
              <a:t>Heat Islands</a:t>
            </a:r>
            <a:br>
              <a:rPr lang="en-US" sz="4800" kern="1200" dirty="0">
                <a:latin typeface="+mj-lt"/>
                <a:ea typeface="+mj-ea"/>
                <a:cs typeface="+mj-cs"/>
              </a:rPr>
            </a:br>
            <a:r>
              <a:rPr lang="en-US" sz="4800" kern="1200" dirty="0">
                <a:latin typeface="+mj-lt"/>
                <a:ea typeface="+mj-ea"/>
                <a:cs typeface="+mj-cs"/>
              </a:rPr>
              <a:t>&amp;</a:t>
            </a:r>
            <a:br>
              <a:rPr lang="en-US" sz="4800" kern="1200" dirty="0">
                <a:latin typeface="+mj-lt"/>
                <a:ea typeface="+mj-ea"/>
                <a:cs typeface="+mj-cs"/>
              </a:rPr>
            </a:br>
            <a:r>
              <a:rPr lang="en-US" sz="4800" kern="1200" dirty="0">
                <a:latin typeface="+mj-lt"/>
                <a:ea typeface="+mj-ea"/>
                <a:cs typeface="+mj-cs"/>
              </a:rPr>
              <a:t>Urban Forests</a:t>
            </a:r>
          </a:p>
        </p:txBody>
      </p:sp>
      <p:sp>
        <p:nvSpPr>
          <p:cNvPr id="3" name="Footer Placeholder 2">
            <a:extLst>
              <a:ext uri="{FF2B5EF4-FFF2-40B4-BE49-F238E27FC236}">
                <a16:creationId xmlns:a16="http://schemas.microsoft.com/office/drawing/2014/main" id="{27FF6B1E-EE4D-4F93-895B-1DBD59D6ACFC}"/>
              </a:ext>
            </a:extLst>
          </p:cNvPr>
          <p:cNvSpPr>
            <a:spLocks noGrp="1"/>
          </p:cNvSpPr>
          <p:nvPr>
            <p:ph type="ftr" sz="quarter" idx="11"/>
          </p:nvPr>
        </p:nvSpPr>
        <p:spPr>
          <a:xfrm>
            <a:off x="5186079" y="6492875"/>
            <a:ext cx="4615820"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Jack Downes</a:t>
            </a:r>
          </a:p>
        </p:txBody>
      </p:sp>
      <p:sp>
        <p:nvSpPr>
          <p:cNvPr id="4" name="Slide Number Placeholder 3">
            <a:extLst>
              <a:ext uri="{FF2B5EF4-FFF2-40B4-BE49-F238E27FC236}">
                <a16:creationId xmlns:a16="http://schemas.microsoft.com/office/drawing/2014/main" id="{44EB970A-5F7F-4544-BADF-F1B7971B74C7}"/>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8A395B54-C2E2-4A5B-992A-B656565324D4}" type="slidenum">
              <a:rPr lang="en-US" smtClean="0"/>
              <a:pPr>
                <a:spcAft>
                  <a:spcPts val="600"/>
                </a:spcAft>
              </a:pPr>
              <a:t>2</a:t>
            </a:fld>
            <a:endParaRPr lang="en-US"/>
          </a:p>
        </p:txBody>
      </p:sp>
      <p:sp>
        <p:nvSpPr>
          <p:cNvPr id="11" name="TextBox 10">
            <a:extLst>
              <a:ext uri="{FF2B5EF4-FFF2-40B4-BE49-F238E27FC236}">
                <a16:creationId xmlns:a16="http://schemas.microsoft.com/office/drawing/2014/main" id="{45322D2B-97FD-4577-8773-D53BDFD33203}"/>
              </a:ext>
            </a:extLst>
          </p:cNvPr>
          <p:cNvSpPr txBox="1"/>
          <p:nvPr/>
        </p:nvSpPr>
        <p:spPr>
          <a:xfrm>
            <a:off x="9859849" y="5911766"/>
            <a:ext cx="1362777" cy="215444"/>
          </a:xfrm>
          <a:prstGeom prst="rect">
            <a:avLst/>
          </a:prstGeom>
          <a:noFill/>
        </p:spPr>
        <p:txBody>
          <a:bodyPr wrap="square" rtlCol="0">
            <a:spAutoFit/>
          </a:bodyPr>
          <a:lstStyle/>
          <a:p>
            <a:r>
              <a:rPr lang="en-AU" sz="800" dirty="0"/>
              <a:t>(Dave </a:t>
            </a:r>
            <a:r>
              <a:rPr lang="en-AU" sz="800" dirty="0" err="1"/>
              <a:t>Schupp</a:t>
            </a:r>
            <a:r>
              <a:rPr lang="en-AU" sz="800" dirty="0"/>
              <a:t>)</a:t>
            </a:r>
            <a:endParaRPr lang="en-GB" sz="800" dirty="0"/>
          </a:p>
        </p:txBody>
      </p:sp>
    </p:spTree>
    <p:extLst>
      <p:ext uri="{BB962C8B-B14F-4D97-AF65-F5344CB8AC3E}">
        <p14:creationId xmlns:p14="http://schemas.microsoft.com/office/powerpoint/2010/main" val="721315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6F4C1-1361-4FB1-A450-ACF9F6AA9412}"/>
              </a:ext>
            </a:extLst>
          </p:cNvPr>
          <p:cNvSpPr>
            <a:spLocks noGrp="1"/>
          </p:cNvSpPr>
          <p:nvPr>
            <p:ph type="title"/>
          </p:nvPr>
        </p:nvSpPr>
        <p:spPr>
          <a:xfrm>
            <a:off x="667602" y="712799"/>
            <a:ext cx="3370998" cy="5502264"/>
          </a:xfrm>
        </p:spPr>
        <p:txBody>
          <a:bodyPr>
            <a:normAutofit/>
          </a:bodyPr>
          <a:lstStyle/>
          <a:p>
            <a:r>
              <a:rPr lang="en-AU" dirty="0"/>
              <a:t>Problem overview</a:t>
            </a:r>
            <a:endParaRPr lang="en-GB"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72833172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34DFE4F-FEDD-4EC6-918B-E8BFEEF49FDC}"/>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21AC30FF-EA92-4022-BBCA-BEA67535CA1D}"/>
              </a:ext>
            </a:extLst>
          </p:cNvPr>
          <p:cNvSpPr>
            <a:spLocks noGrp="1"/>
          </p:cNvSpPr>
          <p:nvPr>
            <p:ph type="sldNum" sz="quarter" idx="12"/>
          </p:nvPr>
        </p:nvSpPr>
        <p:spPr/>
        <p:txBody>
          <a:bodyPr/>
          <a:lstStyle/>
          <a:p>
            <a:fld id="{8A395B54-C2E2-4A5B-992A-B656565324D4}" type="slidenum">
              <a:rPr lang="en-GB" smtClean="0"/>
              <a:t>3</a:t>
            </a:fld>
            <a:endParaRPr lang="en-GB"/>
          </a:p>
        </p:txBody>
      </p:sp>
    </p:spTree>
    <p:extLst>
      <p:ext uri="{BB962C8B-B14F-4D97-AF65-F5344CB8AC3E}">
        <p14:creationId xmlns:p14="http://schemas.microsoft.com/office/powerpoint/2010/main" val="722941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4F86-227F-492D-AFDF-2AD4C19A0761}"/>
              </a:ext>
            </a:extLst>
          </p:cNvPr>
          <p:cNvSpPr>
            <a:spLocks noGrp="1"/>
          </p:cNvSpPr>
          <p:nvPr>
            <p:ph type="title"/>
          </p:nvPr>
        </p:nvSpPr>
        <p:spPr>
          <a:xfrm>
            <a:off x="642937" y="712799"/>
            <a:ext cx="3370998" cy="5502264"/>
          </a:xfrm>
        </p:spPr>
        <p:txBody>
          <a:bodyPr vert="horz" lIns="91440" tIns="45720" rIns="91440" bIns="45720" rtlCol="0">
            <a:normAutofit/>
          </a:bodyPr>
          <a:lstStyle/>
          <a:p>
            <a:r>
              <a:rPr lang="en-US" kern="1200" dirty="0">
                <a:latin typeface="+mj-lt"/>
                <a:ea typeface="+mj-ea"/>
                <a:cs typeface="+mj-cs"/>
              </a:rPr>
              <a:t>The Requirements</a:t>
            </a:r>
          </a:p>
        </p:txBody>
      </p:sp>
      <p:sp>
        <p:nvSpPr>
          <p:cNvPr id="6" name="Footer Placeholder 5">
            <a:extLst>
              <a:ext uri="{FF2B5EF4-FFF2-40B4-BE49-F238E27FC236}">
                <a16:creationId xmlns:a16="http://schemas.microsoft.com/office/drawing/2014/main" id="{8D7D2142-A625-4D48-B380-D49BC523B882}"/>
              </a:ext>
            </a:extLst>
          </p:cNvPr>
          <p:cNvSpPr>
            <a:spLocks noGrp="1"/>
          </p:cNvSpPr>
          <p:nvPr>
            <p:ph type="ftr" sz="quarter" idx="11"/>
          </p:nvPr>
        </p:nvSpPr>
        <p:spPr>
          <a:xfrm>
            <a:off x="5280024" y="6356350"/>
            <a:ext cx="2873375" cy="365125"/>
          </a:xfrm>
        </p:spPr>
        <p:txBody>
          <a:bodyPr vert="horz" lIns="91440" tIns="45720" rIns="91440" bIns="45720" rtlCol="0">
            <a:normAutofit/>
          </a:bodyPr>
          <a:lstStyle/>
          <a:p>
            <a:pPr algn="l">
              <a:spcAft>
                <a:spcPts val="600"/>
              </a:spcAft>
            </a:pPr>
            <a:r>
              <a:rPr lang="en-US" kern="1200">
                <a:solidFill>
                  <a:schemeClr val="tx1"/>
                </a:solidFill>
                <a:latin typeface="+mn-lt"/>
                <a:ea typeface="+mn-ea"/>
                <a:cs typeface="+mn-cs"/>
              </a:rPr>
              <a:t>Jack Downes</a:t>
            </a:r>
          </a:p>
        </p:txBody>
      </p:sp>
      <p:sp>
        <p:nvSpPr>
          <p:cNvPr id="7" name="Slide Number Placeholder 6">
            <a:extLst>
              <a:ext uri="{FF2B5EF4-FFF2-40B4-BE49-F238E27FC236}">
                <a16:creationId xmlns:a16="http://schemas.microsoft.com/office/drawing/2014/main" id="{0C6DF7A7-107F-4DFF-9DE6-DA33F5A1C7B3}"/>
              </a:ext>
            </a:extLst>
          </p:cNvPr>
          <p:cNvSpPr>
            <a:spLocks noGrp="1"/>
          </p:cNvSpPr>
          <p:nvPr>
            <p:ph type="sldNum" sz="quarter" idx="12"/>
          </p:nvPr>
        </p:nvSpPr>
        <p:spPr/>
        <p:txBody>
          <a:bodyPr vert="horz" lIns="91440" tIns="45720" rIns="91440" bIns="45720" rtlCol="0">
            <a:normAutofit/>
          </a:bodyPr>
          <a:lstStyle/>
          <a:p>
            <a:pPr>
              <a:spcAft>
                <a:spcPts val="600"/>
              </a:spcAft>
            </a:pPr>
            <a:fld id="{8A395B54-C2E2-4A5B-992A-B656565324D4}" type="slidenum">
              <a:rPr lang="en-US">
                <a:solidFill>
                  <a:schemeClr val="tx1"/>
                </a:solidFill>
              </a:rPr>
              <a:pPr>
                <a:spcAft>
                  <a:spcPts val="600"/>
                </a:spcAft>
              </a:pPr>
              <a:t>4</a:t>
            </a:fld>
            <a:endParaRPr lang="en-US">
              <a:solidFill>
                <a:schemeClr val="tx1"/>
              </a:solidFill>
            </a:endParaRPr>
          </a:p>
        </p:txBody>
      </p:sp>
      <p:graphicFrame>
        <p:nvGraphicFramePr>
          <p:cNvPr id="14" name="TextBox 2"/>
          <p:cNvGraphicFramePr/>
          <p:nvPr>
            <p:extLst>
              <p:ext uri="{D42A27DB-BD31-4B8C-83A1-F6EECF244321}">
                <p14:modId xmlns:p14="http://schemas.microsoft.com/office/powerpoint/2010/main" val="3847112334"/>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8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ound, outdoor, sky, fence&#10;&#10;Description generated with very high confidence">
            <a:extLst>
              <a:ext uri="{FF2B5EF4-FFF2-40B4-BE49-F238E27FC236}">
                <a16:creationId xmlns:a16="http://schemas.microsoft.com/office/drawing/2014/main" id="{8F308ED1-E494-4D56-AFF4-8745C13D6B9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0231" b="10245"/>
          <a:stretch/>
        </p:blipFill>
        <p:spPr>
          <a:xfrm>
            <a:off x="5186080" y="975392"/>
            <a:ext cx="6521288" cy="4890234"/>
          </a:xfrm>
          <a:prstGeom prst="rect">
            <a:avLst/>
          </a:prstGeom>
        </p:spPr>
      </p:pic>
      <p:sp>
        <p:nvSpPr>
          <p:cNvPr id="2" name="Title 1">
            <a:extLst>
              <a:ext uri="{FF2B5EF4-FFF2-40B4-BE49-F238E27FC236}">
                <a16:creationId xmlns:a16="http://schemas.microsoft.com/office/drawing/2014/main" id="{45C2AF31-5952-4603-A978-E2C91738028B}"/>
              </a:ext>
            </a:extLst>
          </p:cNvPr>
          <p:cNvSpPr>
            <a:spLocks noGrp="1"/>
          </p:cNvSpPr>
          <p:nvPr>
            <p:ph type="title"/>
          </p:nvPr>
        </p:nvSpPr>
        <p:spPr>
          <a:xfrm>
            <a:off x="484632" y="975392"/>
            <a:ext cx="3657600" cy="2887579"/>
          </a:xfrm>
        </p:spPr>
        <p:txBody>
          <a:bodyPr vert="horz" lIns="91440" tIns="45720" rIns="91440" bIns="45720" rtlCol="0" anchor="b">
            <a:normAutofit/>
          </a:bodyPr>
          <a:lstStyle/>
          <a:p>
            <a:pPr algn="ctr"/>
            <a:r>
              <a:rPr lang="en-US" sz="4800" kern="1200" dirty="0">
                <a:latin typeface="+mj-lt"/>
                <a:ea typeface="+mj-ea"/>
                <a:cs typeface="+mj-cs"/>
              </a:rPr>
              <a:t>Solution</a:t>
            </a:r>
          </a:p>
        </p:txBody>
      </p:sp>
      <p:sp>
        <p:nvSpPr>
          <p:cNvPr id="5" name="Footer Placeholder 4">
            <a:extLst>
              <a:ext uri="{FF2B5EF4-FFF2-40B4-BE49-F238E27FC236}">
                <a16:creationId xmlns:a16="http://schemas.microsoft.com/office/drawing/2014/main" id="{E82671DC-B6B4-415B-B8A2-98D5EFCA7007}"/>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AA6E1B3-D944-4213-967B-ABAA2101EF16}"/>
              </a:ext>
            </a:extLst>
          </p:cNvPr>
          <p:cNvSpPr>
            <a:spLocks noGrp="1"/>
          </p:cNvSpPr>
          <p:nvPr>
            <p:ph type="sldNum" sz="quarter" idx="12"/>
          </p:nvPr>
        </p:nvSpPr>
        <p:spPr/>
        <p:txBody>
          <a:bodyPr/>
          <a:lstStyle/>
          <a:p>
            <a:fld id="{8A395B54-C2E2-4A5B-992A-B656565324D4}" type="slidenum">
              <a:rPr lang="en-GB" smtClean="0"/>
              <a:t>5</a:t>
            </a:fld>
            <a:endParaRPr lang="en-GB"/>
          </a:p>
        </p:txBody>
      </p:sp>
    </p:spTree>
    <p:extLst>
      <p:ext uri="{BB962C8B-B14F-4D97-AF65-F5344CB8AC3E}">
        <p14:creationId xmlns:p14="http://schemas.microsoft.com/office/powerpoint/2010/main" val="971179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F8AB-1587-46CD-825B-152EAA3E9476}"/>
              </a:ext>
            </a:extLst>
          </p:cNvPr>
          <p:cNvSpPr>
            <a:spLocks noGrp="1"/>
          </p:cNvSpPr>
          <p:nvPr>
            <p:ph type="title"/>
          </p:nvPr>
        </p:nvSpPr>
        <p:spPr>
          <a:xfrm>
            <a:off x="322307" y="695210"/>
            <a:ext cx="3370998" cy="5502264"/>
          </a:xfrm>
        </p:spPr>
        <p:txBody>
          <a:bodyPr>
            <a:normAutofit/>
          </a:bodyPr>
          <a:lstStyle/>
          <a:p>
            <a:r>
              <a:rPr lang="en-AU" dirty="0"/>
              <a:t>The System</a:t>
            </a:r>
            <a:endParaRPr lang="en-GB" dirty="0"/>
          </a:p>
        </p:txBody>
      </p:sp>
      <p:graphicFrame>
        <p:nvGraphicFramePr>
          <p:cNvPr id="4" name="Content Placeholder 3">
            <a:extLst>
              <a:ext uri="{FF2B5EF4-FFF2-40B4-BE49-F238E27FC236}">
                <a16:creationId xmlns:a16="http://schemas.microsoft.com/office/drawing/2014/main" id="{3E809D87-977B-47E1-A764-22033E287D63}"/>
              </a:ext>
            </a:extLst>
          </p:cNvPr>
          <p:cNvGraphicFramePr>
            <a:graphicFrameLocks noGrp="1"/>
          </p:cNvGraphicFramePr>
          <p:nvPr>
            <p:ph idx="1"/>
            <p:extLst>
              <p:ext uri="{D42A27DB-BD31-4B8C-83A1-F6EECF244321}">
                <p14:modId xmlns:p14="http://schemas.microsoft.com/office/powerpoint/2010/main" val="690846199"/>
              </p:ext>
            </p:extLst>
          </p:nvPr>
        </p:nvGraphicFramePr>
        <p:xfrm>
          <a:off x="4817284" y="625879"/>
          <a:ext cx="7052409" cy="5571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a:extLst>
              <a:ext uri="{FF2B5EF4-FFF2-40B4-BE49-F238E27FC236}">
                <a16:creationId xmlns:a16="http://schemas.microsoft.com/office/drawing/2014/main" id="{DAC509CF-1078-43FD-AB17-1DC3D2F3DB4F}"/>
              </a:ext>
            </a:extLst>
          </p:cNvPr>
          <p:cNvSpPr>
            <a:spLocks noGrp="1"/>
          </p:cNvSpPr>
          <p:nvPr>
            <p:ph type="ftr" sz="quarter" idx="11"/>
          </p:nvPr>
        </p:nvSpPr>
        <p:spPr>
          <a:xfrm>
            <a:off x="5280024" y="6356350"/>
            <a:ext cx="2873375" cy="365125"/>
          </a:xfrm>
        </p:spPr>
        <p:txBody>
          <a:bodyPr>
            <a:normAutofit/>
          </a:bodyPr>
          <a:lstStyle/>
          <a:p>
            <a:pPr algn="l">
              <a:spcAft>
                <a:spcPts val="600"/>
              </a:spcAft>
            </a:pPr>
            <a:r>
              <a:rPr lang="en-GB">
                <a:solidFill>
                  <a:schemeClr val="tx1"/>
                </a:solidFill>
              </a:rPr>
              <a:t>Jack Downes</a:t>
            </a:r>
          </a:p>
        </p:txBody>
      </p:sp>
      <p:sp>
        <p:nvSpPr>
          <p:cNvPr id="7" name="Slide Number Placeholder 6">
            <a:extLst>
              <a:ext uri="{FF2B5EF4-FFF2-40B4-BE49-F238E27FC236}">
                <a16:creationId xmlns:a16="http://schemas.microsoft.com/office/drawing/2014/main" id="{49D900AD-A724-4A04-8EBB-902EAE77CD4C}"/>
              </a:ext>
            </a:extLst>
          </p:cNvPr>
          <p:cNvSpPr>
            <a:spLocks noGrp="1"/>
          </p:cNvSpPr>
          <p:nvPr>
            <p:ph type="sldNum" sz="quarter" idx="12"/>
          </p:nvPr>
        </p:nvSpPr>
        <p:spPr/>
        <p:txBody>
          <a:bodyPr>
            <a:normAutofit/>
          </a:bodyPr>
          <a:lstStyle/>
          <a:p>
            <a:pPr>
              <a:spcAft>
                <a:spcPts val="600"/>
              </a:spcAft>
            </a:pPr>
            <a:fld id="{8A395B54-C2E2-4A5B-992A-B656565324D4}" type="slidenum">
              <a:rPr lang="en-GB">
                <a:solidFill>
                  <a:schemeClr val="tx1"/>
                </a:solidFill>
              </a:rPr>
              <a:pPr>
                <a:spcAft>
                  <a:spcPts val="600"/>
                </a:spcAft>
              </a:pPr>
              <a:t>6</a:t>
            </a:fld>
            <a:endParaRPr lang="en-GB">
              <a:solidFill>
                <a:schemeClr val="tx1"/>
              </a:solidFill>
            </a:endParaRPr>
          </a:p>
        </p:txBody>
      </p:sp>
    </p:spTree>
    <p:extLst>
      <p:ext uri="{BB962C8B-B14F-4D97-AF65-F5344CB8AC3E}">
        <p14:creationId xmlns:p14="http://schemas.microsoft.com/office/powerpoint/2010/main" val="3699621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F89FC6B-491E-4E63-A3BB-FD87F7269790}"/>
              </a:ext>
            </a:extLst>
          </p:cNvPr>
          <p:cNvPicPr>
            <a:picLocks noChangeAspect="1"/>
          </p:cNvPicPr>
          <p:nvPr/>
        </p:nvPicPr>
        <p:blipFill rotWithShape="1">
          <a:blip r:embed="rId3">
            <a:extLst>
              <a:ext uri="{28A0092B-C50C-407E-A947-70E740481C1C}">
                <a14:useLocalDpi xmlns:a14="http://schemas.microsoft.com/office/drawing/2010/main" val="0"/>
              </a:ext>
            </a:extLst>
          </a:blip>
          <a:srcRect l="13089" t="-1" r="23563" b="59"/>
          <a:stretch/>
        </p:blipFill>
        <p:spPr>
          <a:xfrm rot="5400000">
            <a:off x="639465" y="2885255"/>
            <a:ext cx="3516454" cy="416079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DBA4DF1A-D49F-4854-A5EE-8C636A24B16D}"/>
              </a:ext>
            </a:extLst>
          </p:cNvPr>
          <p:cNvPicPr>
            <a:picLocks noChangeAspect="1"/>
          </p:cNvPicPr>
          <p:nvPr/>
        </p:nvPicPr>
        <p:blipFill rotWithShape="1">
          <a:blip r:embed="rId4">
            <a:extLst>
              <a:ext uri="{28A0092B-C50C-407E-A947-70E740481C1C}">
                <a14:useLocalDpi xmlns:a14="http://schemas.microsoft.com/office/drawing/2010/main" val="0"/>
              </a:ext>
            </a:extLst>
          </a:blip>
          <a:srcRect l="-754" r="41" b="1381"/>
          <a:stretch/>
        </p:blipFill>
        <p:spPr>
          <a:xfrm>
            <a:off x="4481238" y="1511852"/>
            <a:ext cx="7393295" cy="5046787"/>
          </a:xfrm>
          <a:prstGeom prst="rect">
            <a:avLst/>
          </a:prstGeom>
        </p:spPr>
      </p:pic>
      <p:pic>
        <p:nvPicPr>
          <p:cNvPr id="20" name="Picture 19">
            <a:extLst>
              <a:ext uri="{FF2B5EF4-FFF2-40B4-BE49-F238E27FC236}">
                <a16:creationId xmlns:a16="http://schemas.microsoft.com/office/drawing/2014/main" id="{FFA1191D-AEF8-445A-A1AE-A5E7560A02DF}"/>
              </a:ext>
            </a:extLst>
          </p:cNvPr>
          <p:cNvPicPr>
            <a:picLocks noChangeAspect="1"/>
          </p:cNvPicPr>
          <p:nvPr/>
        </p:nvPicPr>
        <p:blipFill rotWithShape="1">
          <a:blip r:embed="rId5">
            <a:extLst>
              <a:ext uri="{28A0092B-C50C-407E-A947-70E740481C1C}">
                <a14:useLocalDpi xmlns:a14="http://schemas.microsoft.com/office/drawing/2010/main" val="0"/>
              </a:ext>
            </a:extLst>
          </a:blip>
          <a:srcRect l="14895" t="20451" r="18653" b="17624"/>
          <a:stretch/>
        </p:blipFill>
        <p:spPr>
          <a:xfrm>
            <a:off x="317467" y="299361"/>
            <a:ext cx="4160789" cy="290806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D104430-D407-403C-BCF9-13390C624417}"/>
              </a:ext>
            </a:extLst>
          </p:cNvPr>
          <p:cNvSpPr>
            <a:spLocks noGrp="1"/>
          </p:cNvSpPr>
          <p:nvPr>
            <p:ph type="title"/>
          </p:nvPr>
        </p:nvSpPr>
        <p:spPr>
          <a:xfrm>
            <a:off x="4918945" y="299361"/>
            <a:ext cx="6465287" cy="1203535"/>
          </a:xfrm>
        </p:spPr>
        <p:txBody>
          <a:bodyPr vert="horz" lIns="91440" tIns="45720" rIns="91440" bIns="45720" rtlCol="0" anchor="b">
            <a:normAutofit fontScale="90000"/>
          </a:bodyPr>
          <a:lstStyle/>
          <a:p>
            <a:r>
              <a:rPr lang="en-US" sz="4800" dirty="0"/>
              <a:t>Overnight Heat Dissipation</a:t>
            </a:r>
            <a:endParaRPr lang="en-US" sz="4800" kern="1200" dirty="0">
              <a:latin typeface="+mj-lt"/>
              <a:ea typeface="+mj-ea"/>
              <a:cs typeface="+mj-cs"/>
            </a:endParaRPr>
          </a:p>
        </p:txBody>
      </p:sp>
      <p:sp>
        <p:nvSpPr>
          <p:cNvPr id="13" name="Footer Placeholder 12">
            <a:extLst>
              <a:ext uri="{FF2B5EF4-FFF2-40B4-BE49-F238E27FC236}">
                <a16:creationId xmlns:a16="http://schemas.microsoft.com/office/drawing/2014/main" id="{3C62F425-3929-4FA3-A76B-6E302C8FD5F7}"/>
              </a:ext>
            </a:extLst>
          </p:cNvPr>
          <p:cNvSpPr>
            <a:spLocks noGrp="1"/>
          </p:cNvSpPr>
          <p:nvPr>
            <p:ph type="ftr" sz="quarter" idx="11"/>
          </p:nvPr>
        </p:nvSpPr>
        <p:spPr>
          <a:xfrm>
            <a:off x="3649579" y="6536267"/>
            <a:ext cx="4892842" cy="306928"/>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Jack Downes</a:t>
            </a:r>
          </a:p>
        </p:txBody>
      </p:sp>
      <p:sp>
        <p:nvSpPr>
          <p:cNvPr id="14" name="Slide Number Placeholder 13">
            <a:extLst>
              <a:ext uri="{FF2B5EF4-FFF2-40B4-BE49-F238E27FC236}">
                <a16:creationId xmlns:a16="http://schemas.microsoft.com/office/drawing/2014/main" id="{20C0972A-6196-4BDC-A469-F3AABBEB734D}"/>
              </a:ext>
            </a:extLst>
          </p:cNvPr>
          <p:cNvSpPr>
            <a:spLocks noGrp="1"/>
          </p:cNvSpPr>
          <p:nvPr>
            <p:ph type="sldNum" sz="quarter" idx="12"/>
          </p:nvPr>
        </p:nvSpPr>
        <p:spPr>
          <a:xfrm>
            <a:off x="9057372" y="6536267"/>
            <a:ext cx="2743200" cy="306928"/>
          </a:xfrm>
        </p:spPr>
        <p:txBody>
          <a:bodyPr vert="horz" lIns="91440" tIns="45720" rIns="91440" bIns="45720" rtlCol="0" anchor="ctr">
            <a:normAutofit/>
          </a:bodyPr>
          <a:lstStyle/>
          <a:p>
            <a:pPr>
              <a:spcAft>
                <a:spcPts val="600"/>
              </a:spcAft>
            </a:pPr>
            <a:fld id="{8A395B54-C2E2-4A5B-992A-B656565324D4}" type="slidenum">
              <a:rPr lang="en-US" smtClean="0"/>
              <a:pPr>
                <a:spcAft>
                  <a:spcPts val="600"/>
                </a:spcAft>
              </a:pPr>
              <a:t>7</a:t>
            </a:fld>
            <a:endParaRPr lang="en-US"/>
          </a:p>
        </p:txBody>
      </p:sp>
    </p:spTree>
    <p:extLst>
      <p:ext uri="{BB962C8B-B14F-4D97-AF65-F5344CB8AC3E}">
        <p14:creationId xmlns:p14="http://schemas.microsoft.com/office/powerpoint/2010/main" val="1900013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F101A-1C85-4AE0-9AB1-F1137DED6062}"/>
              </a:ext>
            </a:extLst>
          </p:cNvPr>
          <p:cNvSpPr>
            <a:spLocks noGrp="1"/>
          </p:cNvSpPr>
          <p:nvPr>
            <p:ph type="title"/>
          </p:nvPr>
        </p:nvSpPr>
        <p:spPr>
          <a:xfrm>
            <a:off x="838200" y="365125"/>
            <a:ext cx="10515600" cy="759557"/>
          </a:xfrm>
        </p:spPr>
        <p:txBody>
          <a:bodyPr/>
          <a:lstStyle/>
          <a:p>
            <a:r>
              <a:rPr lang="en-AU" dirty="0"/>
              <a:t>Playground Materials</a:t>
            </a:r>
            <a:endParaRPr lang="en-GB" dirty="0"/>
          </a:p>
        </p:txBody>
      </p:sp>
      <p:sp>
        <p:nvSpPr>
          <p:cNvPr id="4" name="Footer Placeholder 3">
            <a:extLst>
              <a:ext uri="{FF2B5EF4-FFF2-40B4-BE49-F238E27FC236}">
                <a16:creationId xmlns:a16="http://schemas.microsoft.com/office/drawing/2014/main" id="{D2A5BB0F-8764-46EE-B9C3-ECE7D92F7612}"/>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37BFB36C-AF92-4E9D-BEE5-589571B58E50}"/>
              </a:ext>
            </a:extLst>
          </p:cNvPr>
          <p:cNvSpPr>
            <a:spLocks noGrp="1"/>
          </p:cNvSpPr>
          <p:nvPr>
            <p:ph type="sldNum" sz="quarter" idx="12"/>
          </p:nvPr>
        </p:nvSpPr>
        <p:spPr/>
        <p:txBody>
          <a:bodyPr/>
          <a:lstStyle/>
          <a:p>
            <a:fld id="{8A395B54-C2E2-4A5B-992A-B656565324D4}" type="slidenum">
              <a:rPr lang="en-GB" smtClean="0"/>
              <a:t>8</a:t>
            </a:fld>
            <a:endParaRPr lang="en-GB"/>
          </a:p>
        </p:txBody>
      </p:sp>
      <p:pic>
        <p:nvPicPr>
          <p:cNvPr id="9" name="Content Placeholder 8" descr="A picture containing map, text&#10;&#10;Description generated with very high confidence">
            <a:extLst>
              <a:ext uri="{FF2B5EF4-FFF2-40B4-BE49-F238E27FC236}">
                <a16:creationId xmlns:a16="http://schemas.microsoft.com/office/drawing/2014/main" id="{B6171ADC-6074-4C03-9D32-E97E7500FB1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456" b="1694"/>
          <a:stretch/>
        </p:blipFill>
        <p:spPr>
          <a:xfrm>
            <a:off x="1948021" y="1124682"/>
            <a:ext cx="8034179" cy="5231668"/>
          </a:xfrm>
        </p:spPr>
      </p:pic>
    </p:spTree>
    <p:extLst>
      <p:ext uri="{BB962C8B-B14F-4D97-AF65-F5344CB8AC3E}">
        <p14:creationId xmlns:p14="http://schemas.microsoft.com/office/powerpoint/2010/main" val="92889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B5C9-E93B-4D53-ABC1-B7260313BC1A}"/>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latin typeface="+mj-lt"/>
                <a:ea typeface="+mj-ea"/>
                <a:cs typeface="+mj-cs"/>
              </a:rPr>
              <a:t>In Conclusion</a:t>
            </a:r>
          </a:p>
        </p:txBody>
      </p:sp>
      <p:sp>
        <p:nvSpPr>
          <p:cNvPr id="4" name="Footer Placeholder 3">
            <a:extLst>
              <a:ext uri="{FF2B5EF4-FFF2-40B4-BE49-F238E27FC236}">
                <a16:creationId xmlns:a16="http://schemas.microsoft.com/office/drawing/2014/main" id="{E6867C41-C955-456C-9491-6D4B855E49D1}"/>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BAAD29A9-78E9-46C5-83FC-81BBAB8BFBED}"/>
              </a:ext>
            </a:extLst>
          </p:cNvPr>
          <p:cNvSpPr>
            <a:spLocks noGrp="1"/>
          </p:cNvSpPr>
          <p:nvPr>
            <p:ph type="sldNum" sz="quarter" idx="12"/>
          </p:nvPr>
        </p:nvSpPr>
        <p:spPr/>
        <p:txBody>
          <a:bodyPr/>
          <a:lstStyle/>
          <a:p>
            <a:fld id="{8A395B54-C2E2-4A5B-992A-B656565324D4}" type="slidenum">
              <a:rPr lang="en-GB" smtClean="0"/>
              <a:t>9</a:t>
            </a:fld>
            <a:endParaRPr lang="en-GB"/>
          </a:p>
        </p:txBody>
      </p:sp>
      <p:sp>
        <p:nvSpPr>
          <p:cNvPr id="3" name="TextBox 2">
            <a:extLst>
              <a:ext uri="{FF2B5EF4-FFF2-40B4-BE49-F238E27FC236}">
                <a16:creationId xmlns:a16="http://schemas.microsoft.com/office/drawing/2014/main" id="{B0648A60-F4D3-4913-A412-D58219CA46B3}"/>
              </a:ext>
            </a:extLst>
          </p:cNvPr>
          <p:cNvSpPr txBox="1"/>
          <p:nvPr/>
        </p:nvSpPr>
        <p:spPr>
          <a:xfrm>
            <a:off x="4976031" y="963877"/>
            <a:ext cx="6377769" cy="493024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400" dirty="0"/>
          </a:p>
        </p:txBody>
      </p:sp>
      <p:pic>
        <p:nvPicPr>
          <p:cNvPr id="7" name="Picture 6" descr="A large tree in a park&#10;&#10;Description generated with very high confidence">
            <a:extLst>
              <a:ext uri="{FF2B5EF4-FFF2-40B4-BE49-F238E27FC236}">
                <a16:creationId xmlns:a16="http://schemas.microsoft.com/office/drawing/2014/main" id="{2653A5DF-C712-4980-B7D6-6A137ACB194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24354" y="963877"/>
            <a:ext cx="6832770" cy="4555180"/>
          </a:xfrm>
          <a:prstGeom prst="rect">
            <a:avLst/>
          </a:prstGeom>
        </p:spPr>
      </p:pic>
      <p:sp>
        <p:nvSpPr>
          <p:cNvPr id="8" name="TextBox 7">
            <a:extLst>
              <a:ext uri="{FF2B5EF4-FFF2-40B4-BE49-F238E27FC236}">
                <a16:creationId xmlns:a16="http://schemas.microsoft.com/office/drawing/2014/main" id="{35BE7212-41B0-4053-AC57-304814ECEF3E}"/>
              </a:ext>
            </a:extLst>
          </p:cNvPr>
          <p:cNvSpPr txBox="1"/>
          <p:nvPr/>
        </p:nvSpPr>
        <p:spPr>
          <a:xfrm>
            <a:off x="4724354" y="5519057"/>
            <a:ext cx="6270171" cy="215444"/>
          </a:xfrm>
          <a:prstGeom prst="rect">
            <a:avLst/>
          </a:prstGeom>
          <a:noFill/>
        </p:spPr>
        <p:txBody>
          <a:bodyPr wrap="square" rtlCol="0">
            <a:spAutoFit/>
          </a:bodyPr>
          <a:lstStyle/>
          <a:p>
            <a:r>
              <a:rPr lang="en-GB" sz="800" dirty="0">
                <a:hlinkClick r:id="rId4" tooltip="http://www.freefoto.com/preview/31-06-8/St-James-s-Park--London"/>
              </a:rPr>
              <a:t>This Photo</a:t>
            </a:r>
            <a:r>
              <a:rPr lang="en-GB" sz="800" dirty="0"/>
              <a:t> by Unknown Author is licensed under </a:t>
            </a:r>
            <a:r>
              <a:rPr lang="en-GB" sz="800" dirty="0">
                <a:hlinkClick r:id="rId5" tooltip="https://creativecommons.org/licenses/by-nc-nd/3.0/"/>
              </a:rPr>
              <a:t>CC BY-NC-ND</a:t>
            </a:r>
            <a:endParaRPr lang="en-GB" sz="800" dirty="0"/>
          </a:p>
        </p:txBody>
      </p:sp>
    </p:spTree>
    <p:extLst>
      <p:ext uri="{BB962C8B-B14F-4D97-AF65-F5344CB8AC3E}">
        <p14:creationId xmlns:p14="http://schemas.microsoft.com/office/powerpoint/2010/main" val="2265536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1437</TotalTime>
  <Words>910</Words>
  <Application>Microsoft Office PowerPoint</Application>
  <PresentationFormat>Widescreen</PresentationFormat>
  <Paragraphs>126</Paragraphs>
  <Slides>10</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Calibri</vt:lpstr>
      <vt:lpstr>Calibri Light</vt:lpstr>
      <vt:lpstr>CiscoSans</vt:lpstr>
      <vt:lpstr>CiscoSans Thin</vt:lpstr>
      <vt:lpstr>Times New Roman</vt:lpstr>
      <vt:lpstr>Office Theme</vt:lpstr>
      <vt:lpstr>Custom Design</vt:lpstr>
      <vt:lpstr>Summer Internship Program  LoRaWAN Temperature Sensors for the City of Melville</vt:lpstr>
      <vt:lpstr>Heat Islands &amp; Urban Forests</vt:lpstr>
      <vt:lpstr>Problem overview</vt:lpstr>
      <vt:lpstr>The Requirements</vt:lpstr>
      <vt:lpstr>Solution</vt:lpstr>
      <vt:lpstr>The System</vt:lpstr>
      <vt:lpstr>Overnight Heat Dissipation</vt:lpstr>
      <vt:lpstr>Playground Materials</vt:lpstr>
      <vt:lpstr>In Conclusion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Sensors</dc:title>
  <dc:creator>Jack Downes</dc:creator>
  <cp:lastModifiedBy>Jack Downes</cp:lastModifiedBy>
  <cp:revision>53</cp:revision>
  <dcterms:created xsi:type="dcterms:W3CDTF">2018-02-12T03:34:04Z</dcterms:created>
  <dcterms:modified xsi:type="dcterms:W3CDTF">2018-02-16T00:55:54Z</dcterms:modified>
</cp:coreProperties>
</file>